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 ?>
<Relationships xmlns="http://schemas.openxmlformats.org/package/2006/relationships">
    <Relationship Id="rId3" Type="http://schemas.openxmlformats.org/package/2006/relationships/metadata/core-properties" Target="docProps/core.xml" />
    <Relationship Id="rId2" Type="http://schemas.openxmlformats.org/package/2006/relationships/metadata/thumbnail" Target="docProps/thumbnail.jpeg" />
    <Relationship Id="rId1" Type="http://schemas.openxmlformats.org/officeDocument/2006/relationships/officeDocument" Target="ppt/presentation.xml" />
    <Relationship Id="rId4" Type="http://schemas.openxmlformats.org/officeDocument/2006/relationships/extended-properties" Target="docProps/app.xml" />
    <Relationship Id="rId5" Type="http://schemas.openxmlformats.org/officeDocument/2006/relationships/custom-properties" Target="docProps/custom.xml" 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1" r:id="rId2"/>
    <p:sldId id="289" r:id="rId3"/>
    <p:sldId id="290" r:id="rId4"/>
    <p:sldId id="292" r:id="rId5"/>
    <p:sldId id="291" r:id="rId6"/>
    <p:sldId id="298" r:id="rId7"/>
    <p:sldId id="293" r:id="rId8"/>
    <p:sldId id="294" r:id="rId9"/>
    <p:sldId id="295" r:id="rId10"/>
    <p:sldId id="296" r:id="rId11"/>
    <p:sldId id="297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3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0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A8765-F614-4922-9212-C067992FF934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8D62DA-235B-42DF-BF5F-F68231FD93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175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D62DA-235B-42DF-BF5F-F68231FD934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6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5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79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66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88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72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11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99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88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768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60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78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5335E-F20E-4A5B-B7DF-82F6547DD8FD}" type="datetimeFigureOut">
              <a:rPr lang="zh-CN" altLang="en-US" smtClean="0"/>
              <a:pPr/>
              <a:t>2024/4/8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D0FF4-8DE2-45F3-8B82-182E55C779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27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3000">
        <p:split orient="vert"/>
      </p:transition>
    </mc:Choice>
    <mc:Fallback xmlns="">
      <p:transition spd="slow" advTm="3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2264" y="1017470"/>
            <a:ext cx="8334875" cy="551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" name="TextBox 50"/>
          <p:cNvSpPr txBox="1"/>
          <p:nvPr/>
        </p:nvSpPr>
        <p:spPr>
          <a:xfrm>
            <a:off x="233265" y="2015413"/>
            <a:ext cx="20247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业务入口</a:t>
            </a:r>
            <a:endParaRPr lang="en-US" altLang="zh-CN" dirty="0"/>
          </a:p>
          <a:p>
            <a:r>
              <a:rPr lang="zh-CN" altLang="en-US" dirty="0"/>
              <a:t>江苏教育考试公众信息服务平台，点击资审按钮</a:t>
            </a:r>
            <a:endParaRPr lang="en-US" altLang="zh-CN" dirty="0"/>
          </a:p>
          <a:p>
            <a:r>
              <a:rPr lang="en-US" altLang="zh-CN" dirty="0"/>
              <a:t>Sdata.jseea.cn</a:t>
            </a:r>
          </a:p>
        </p:txBody>
      </p:sp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0468" y="-513469"/>
            <a:ext cx="8481526" cy="7371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233265" y="2015413"/>
            <a:ext cx="20247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资审首页</a:t>
            </a:r>
            <a:endParaRPr lang="en-US" altLang="zh-CN" dirty="0"/>
          </a:p>
          <a:p>
            <a:r>
              <a:rPr lang="zh-CN" altLang="en-US" dirty="0"/>
              <a:t>包括业务介绍、调整说明、学信网</a:t>
            </a:r>
            <a:r>
              <a:rPr lang="en-US" altLang="zh-CN" dirty="0"/>
              <a:t>APP</a:t>
            </a:r>
            <a:r>
              <a:rPr lang="zh-CN" altLang="en-US" dirty="0"/>
              <a:t>使用提醒等资讯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pic>
        <p:nvPicPr>
          <p:cNvPr id="12" name="图片 1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1008" y="1698437"/>
            <a:ext cx="4845400" cy="225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1772817" y="1082327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录入准考证号信息进入资审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03704" y="1076099"/>
            <a:ext cx="4108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确定前置学历证书有无更改信息的情况</a:t>
            </a:r>
          </a:p>
        </p:txBody>
      </p:sp>
      <p:pic>
        <p:nvPicPr>
          <p:cNvPr id="16" name="图片 15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9895" y="1698162"/>
            <a:ext cx="4612134" cy="2192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图片 1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20307" y="4468995"/>
            <a:ext cx="5274310" cy="2249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287486" y="4071234"/>
            <a:ext cx="4339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全部确认无误后，向学信网发送考生信息</a:t>
            </a:r>
          </a:p>
        </p:txBody>
      </p:sp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33265" y="2258019"/>
            <a:ext cx="22580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学信网根据接收的姓名和身份证号生成考生专属二维码。</a:t>
            </a:r>
            <a:endParaRPr lang="en-US" altLang="zh-CN" dirty="0"/>
          </a:p>
          <a:p>
            <a:r>
              <a:rPr lang="zh-CN" altLang="en-US" dirty="0"/>
              <a:t>考生扫描二维码按页面要求进行操作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3414" y="939800"/>
            <a:ext cx="8390684" cy="591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仿宋_GB2312" pitchFamily="49" charset="-122"/>
                <a:cs typeface="Times New Roman" pitchFamily="18" charset="0"/>
              </a:rPr>
              <a:t>录入准考证号信息进入资审</a:t>
            </a:r>
            <a:endParaRPr kumimoji="0" 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70659" name="Picture 3" descr="C:\Users\hp\Desktop\1_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6766" y="978936"/>
            <a:ext cx="2716629" cy="5879064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33265" y="2258019"/>
            <a:ext cx="22580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考生使用学信网</a:t>
            </a:r>
            <a:r>
              <a:rPr lang="en-US" altLang="zh-CN" dirty="0"/>
              <a:t>APP</a:t>
            </a:r>
            <a:r>
              <a:rPr lang="zh-CN" altLang="en-US" dirty="0"/>
              <a:t>扫描二维码后，可看到本人名下的学历电子凭证，选择符合前置学历要求的学历凭证</a:t>
            </a:r>
          </a:p>
        </p:txBody>
      </p:sp>
      <p:pic>
        <p:nvPicPr>
          <p:cNvPr id="70660" name="Picture 4" descr="C:\Users\hp\Desktop\2_副本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9970" y="979713"/>
            <a:ext cx="2716269" cy="5878287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5797421" y="2419750"/>
            <a:ext cx="1639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考生授权向省考试院发送学历电子凭证</a:t>
            </a:r>
            <a:endParaRPr lang="en-US" altLang="zh-CN" dirty="0"/>
          </a:p>
        </p:txBody>
      </p:sp>
      <p:sp>
        <p:nvSpPr>
          <p:cNvPr id="20" name="TextBox 19"/>
          <p:cNvSpPr txBox="1"/>
          <p:nvPr/>
        </p:nvSpPr>
        <p:spPr>
          <a:xfrm>
            <a:off x="111967" y="1138335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学信网手机端页面</a:t>
            </a:r>
          </a:p>
        </p:txBody>
      </p:sp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33265" y="2258019"/>
            <a:ext cx="2258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考生点击下一步，查看资审结果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3414" y="939800"/>
            <a:ext cx="8390684" cy="591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54563" y="2724550"/>
            <a:ext cx="22580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完全匹配</a:t>
            </a:r>
            <a:endParaRPr lang="en-US" altLang="zh-CN" dirty="0"/>
          </a:p>
          <a:p>
            <a:r>
              <a:rPr lang="zh-CN" altLang="en-US" dirty="0"/>
              <a:t>已顺利通过资审，办理毕业等业务时无需再提供材料。</a:t>
            </a:r>
          </a:p>
        </p:txBody>
      </p: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2489" y="1240095"/>
            <a:ext cx="7091329" cy="5461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35902" y="2696558"/>
            <a:ext cx="1828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曾用名：</a:t>
            </a:r>
            <a:endParaRPr lang="en-US" altLang="zh-CN" dirty="0"/>
          </a:p>
          <a:p>
            <a:r>
              <a:rPr lang="zh-CN" altLang="en-US" dirty="0"/>
              <a:t>考生在获取前置学历之后，参加自考时更改了姓名</a:t>
            </a:r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65221" y="1143000"/>
            <a:ext cx="90932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73225" y="2715219"/>
            <a:ext cx="1894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曾用身份证：</a:t>
            </a:r>
            <a:endParaRPr lang="en-US" altLang="zh-CN" dirty="0"/>
          </a:p>
          <a:p>
            <a:r>
              <a:rPr lang="zh-CN" altLang="en-US" dirty="0"/>
              <a:t>考生在获取前置学历之后，参加自考时更改了身份证号</a:t>
            </a:r>
          </a:p>
        </p:txBody>
      </p:sp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5806" y="1035698"/>
            <a:ext cx="8661694" cy="5544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73224" y="2715219"/>
            <a:ext cx="2332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曾用名与曾用身份证：</a:t>
            </a:r>
            <a:endParaRPr lang="en-US" altLang="zh-CN" dirty="0"/>
          </a:p>
          <a:p>
            <a:r>
              <a:rPr lang="zh-CN" altLang="en-US" dirty="0"/>
              <a:t>考生在获取前置学历之后，参加自考时更改了身份证号</a:t>
            </a: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74462" y="1073018"/>
            <a:ext cx="9121142" cy="5502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1028700"/>
            <a:chOff x="1524000" y="3079687"/>
            <a:chExt cx="9144000" cy="698625"/>
          </a:xfrm>
        </p:grpSpPr>
        <p:sp>
          <p:nvSpPr>
            <p:cNvPr id="8" name="矩形 7"/>
            <p:cNvSpPr/>
            <p:nvPr/>
          </p:nvSpPr>
          <p:spPr>
            <a:xfrm>
              <a:off x="1524000" y="3079687"/>
              <a:ext cx="9144000" cy="6986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accent6">
                    <a:lumMod val="7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9" name="TextBox 14"/>
            <p:cNvSpPr txBox="1">
              <a:spLocks noChangeArrowheads="1"/>
            </p:cNvSpPr>
            <p:nvPr/>
          </p:nvSpPr>
          <p:spPr bwMode="auto">
            <a:xfrm>
              <a:off x="2315040" y="3279877"/>
              <a:ext cx="3672408" cy="355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字魂59号-创粗黑" panose="00000500000000000000" pitchFamily="2" charset="-122"/>
                </a:rPr>
                <a:t>系统功能操作说明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775520" y="3275173"/>
              <a:ext cx="288000" cy="28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919560" y="3419213"/>
              <a:ext cx="216000" cy="216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字魂59号-创粗黑" panose="00000500000000000000" pitchFamily="2" charset="-122"/>
                <a:ea typeface="字魂59号-创粗黑" panose="00000500000000000000" pitchFamily="2" charset="-122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45231" y="2668566"/>
            <a:ext cx="26125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未完成资审：</a:t>
            </a:r>
            <a:endParaRPr lang="en-US" altLang="zh-CN" dirty="0"/>
          </a:p>
          <a:p>
            <a:r>
              <a:rPr lang="en-US" altLang="zh-CN" dirty="0"/>
              <a:t>1.</a:t>
            </a:r>
            <a:r>
              <a:rPr lang="zh-CN" altLang="en-US" dirty="0"/>
              <a:t>未完成资审全部流程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未能查到前置学历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其它情况</a:t>
            </a:r>
          </a:p>
        </p:txBody>
      </p: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1" y="1259470"/>
            <a:ext cx="8985380" cy="540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7670667"/>
      </p:ext>
    </p:extLst>
  </p:cSld>
  <p:clrMapOvr>
    <a:masterClrMapping/>
  </p:clrMapOvr>
  <p:transition spd="slow">
    <p:split orient="vert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1899</TotalTime>
  <Words>301</Words>
  <Application>Microsoft Office PowerPoint</Application>
  <PresentationFormat>宽屏</PresentationFormat>
  <Paragraphs>49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6" baseType="lpstr">
      <vt:lpstr>字魂59号-创粗黑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wanhong zhao</cp:lastModifiedBy>
  <cp:revision>152</cp:revision>
  <dcterms:created xsi:type="dcterms:W3CDTF">2018-11-09T01:19:06Z</dcterms:created>
  <dcterms:modified xsi:type="dcterms:W3CDTF">2024-04-08T07:50:44Z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name="fileWhereFroms" pid="2" fmtid="{D5CDD505-2E9C-101B-9397-08002B2CF9AE}">
    <vt:lpwstr>PpjeLB1gRN0lwrPqMaCTkrg5/LFGx8hPkHfHMxqvqyoV0l1eJU/ovEQ6u5QfdbnG3eZpf1Sm9VXkM/4hwP108DLCTGlgzjmz74oZaYni0HSL1Kex5PfDuKQOg5o6epURcbY46oxA5eG+u6PSulIFy7iWRL/oFkOMCSN93t52R4WKw/QQA1JwdvHhmrAw+C4Flpumc9u1CpAc1DwyJQHmVbEDAVqr/KncpYrWL05um7hvTGT+otFIvjuh75A9H62MRZnbUlelRJUmo6SlSSOvq0NZ9Quavc6Xx9rKYYsrpxpw7k4tGwWAel81yO8pfaQia7uPgW9e+3cTD3FQIBA/8niDShV+mV9rF6f5cb8hE3M=</vt:lpwstr>
  </property>
</Properties>
</file>