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handoutMasterIdLst>
    <p:handoutMasterId r:id="rId20"/>
  </p:handoutMasterIdLst>
  <p:sldIdLst>
    <p:sldId id="722" r:id="rId4"/>
    <p:sldId id="723" r:id="rId6"/>
    <p:sldId id="660" r:id="rId7"/>
    <p:sldId id="724" r:id="rId8"/>
    <p:sldId id="663" r:id="rId9"/>
    <p:sldId id="794" r:id="rId10"/>
    <p:sldId id="777" r:id="rId11"/>
    <p:sldId id="775" r:id="rId12"/>
    <p:sldId id="823" r:id="rId13"/>
    <p:sldId id="778" r:id="rId14"/>
    <p:sldId id="779" r:id="rId15"/>
    <p:sldId id="824" r:id="rId16"/>
    <p:sldId id="825" r:id="rId17"/>
    <p:sldId id="827" r:id="rId18"/>
    <p:sldId id="826" r:id="rId19"/>
  </p:sldIdLst>
  <p:sldSz cx="9144000" cy="5143500" type="screen16x9"/>
  <p:notesSz cx="6858000" cy="9144000"/>
  <p:custDataLst>
    <p:tags r:id="rId25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91" userDrawn="1">
          <p15:clr>
            <a:srgbClr val="A4A3A4"/>
          </p15:clr>
        </p15:guide>
        <p15:guide id="2" orient="horz" pos="1110" userDrawn="1">
          <p15:clr>
            <a:srgbClr val="A4A3A4"/>
          </p15:clr>
        </p15:guide>
        <p15:guide id="3" pos="608" userDrawn="1">
          <p15:clr>
            <a:srgbClr val="A4A3A4"/>
          </p15:clr>
        </p15:guide>
        <p15:guide id="4" pos="566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1"/>
  <p:cmAuthor id="2" name="王子" initials="王" lastIdx="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8C3"/>
    <a:srgbClr val="565656"/>
    <a:srgbClr val="F08200"/>
    <a:srgbClr val="FFFFFF"/>
    <a:srgbClr val="B4B1B3"/>
    <a:srgbClr val="0B0C0B"/>
    <a:srgbClr val="9B958D"/>
    <a:srgbClr val="54B6DA"/>
    <a:srgbClr val="DBE4F2"/>
    <a:srgbClr val="EBEB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6" d="100"/>
          <a:sy n="106" d="100"/>
        </p:scale>
        <p:origin x="778" y="91"/>
      </p:cViewPr>
      <p:guideLst>
        <p:guide orient="horz" pos="2791"/>
        <p:guide orient="horz" pos="1110"/>
        <p:guide pos="608"/>
        <p:guide pos="56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5" Type="http://schemas.openxmlformats.org/officeDocument/2006/relationships/tags" Target="tags/tag131.xml"/><Relationship Id="rId24" Type="http://schemas.openxmlformats.org/officeDocument/2006/relationships/commentAuthors" Target="commentAuthors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handoutMaster" Target="handoutMasters/handoutMaster1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0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800"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6482228-4760-4946-AC1E-F13E0F0B091E}" type="datetime1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84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0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5213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>
              <a:buNone/>
            </a:pPr>
            <a:fld id="{9A0DB2DC-4C9A-4742-B13C-FB6460FD3503}" type="slidenum">
              <a:rPr lang="zh-CN" altLang="en-US" sz="18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8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等线" panose="02010600030101010101" pitchFamily="2" charset="-122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等线" panose="02010600030101010101" pitchFamily="2" charset="-122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等线" panose="02010600030101010101" pitchFamily="2" charset="-122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等线" panose="02010600030101010101" pitchFamily="2" charset="-122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等线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22530" name="文本占位符 2"/>
          <p:cNvSpPr>
            <a:spLocks noGrp="1"/>
          </p:cNvSpPr>
          <p:nvPr>
            <p:ph type="body" sz="quarter"/>
          </p:nvPr>
        </p:nvSpPr>
        <p:spPr>
          <a:xfrm>
            <a:off x="661988" y="3932238"/>
            <a:ext cx="5295900" cy="32162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24578" name="文本占位符 2"/>
          <p:cNvSpPr>
            <a:spLocks noGrp="1"/>
          </p:cNvSpPr>
          <p:nvPr>
            <p:ph type="body" sz="quarter"/>
          </p:nvPr>
        </p:nvSpPr>
        <p:spPr>
          <a:xfrm>
            <a:off x="661988" y="3932238"/>
            <a:ext cx="5295900" cy="32162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1.jpe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7" Type="http://schemas.openxmlformats.org/officeDocument/2006/relationships/tags" Target="../tags/tag15.xm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image" Target="../media/image1.jpeg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6" Type="http://schemas.openxmlformats.org/officeDocument/2006/relationships/tags" Target="../tags/tag35.xml"/><Relationship Id="rId5" Type="http://schemas.openxmlformats.org/officeDocument/2006/relationships/tags" Target="../tags/tag34.xml"/><Relationship Id="rId4" Type="http://schemas.openxmlformats.org/officeDocument/2006/relationships/tags" Target="../tags/tag33.xml"/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tags" Target="../tags/tag43.xml"/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7" Type="http://schemas.openxmlformats.org/officeDocument/2006/relationships/tags" Target="../tags/tag50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Relationship Id="rId3" Type="http://schemas.openxmlformats.org/officeDocument/2006/relationships/image" Target="../media/image1.jpeg"/><Relationship Id="rId2" Type="http://schemas.openxmlformats.org/officeDocument/2006/relationships/tags" Target="../tags/tag46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6" Type="http://schemas.openxmlformats.org/officeDocument/2006/relationships/tags" Target="../tags/tag55.xml"/><Relationship Id="rId5" Type="http://schemas.openxmlformats.org/officeDocument/2006/relationships/tags" Target="../tags/tag54.xml"/><Relationship Id="rId4" Type="http://schemas.openxmlformats.org/officeDocument/2006/relationships/tags" Target="../tags/tag53.xml"/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7" Type="http://schemas.openxmlformats.org/officeDocument/2006/relationships/tags" Target="../tags/tag61.xml"/><Relationship Id="rId6" Type="http://schemas.openxmlformats.org/officeDocument/2006/relationships/tags" Target="../tags/tag60.xml"/><Relationship Id="rId5" Type="http://schemas.openxmlformats.org/officeDocument/2006/relationships/tags" Target="../tags/tag59.xml"/><Relationship Id="rId4" Type="http://schemas.openxmlformats.org/officeDocument/2006/relationships/tags" Target="../tags/tag58.xml"/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7" Type="http://schemas.openxmlformats.org/officeDocument/2006/relationships/tags" Target="../tags/tag67.xml"/><Relationship Id="rId6" Type="http://schemas.openxmlformats.org/officeDocument/2006/relationships/tags" Target="../tags/tag66.xml"/><Relationship Id="rId5" Type="http://schemas.openxmlformats.org/officeDocument/2006/relationships/tags" Target="../tags/tag65.xml"/><Relationship Id="rId4" Type="http://schemas.openxmlformats.org/officeDocument/2006/relationships/tags" Target="../tags/tag64.xml"/><Relationship Id="rId3" Type="http://schemas.openxmlformats.org/officeDocument/2006/relationships/tags" Target="../tags/tag63.xml"/><Relationship Id="rId2" Type="http://schemas.openxmlformats.org/officeDocument/2006/relationships/tags" Target="../tags/tag62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7" Type="http://schemas.openxmlformats.org/officeDocument/2006/relationships/tags" Target="../tags/tag73.xml"/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7" Type="http://schemas.openxmlformats.org/officeDocument/2006/relationships/tags" Target="../tags/tag79.xml"/><Relationship Id="rId6" Type="http://schemas.openxmlformats.org/officeDocument/2006/relationships/tags" Target="../tags/tag78.xml"/><Relationship Id="rId5" Type="http://schemas.openxmlformats.org/officeDocument/2006/relationships/tags" Target="../tags/tag77.xml"/><Relationship Id="rId4" Type="http://schemas.openxmlformats.org/officeDocument/2006/relationships/tags" Target="../tags/tag76.xml"/><Relationship Id="rId3" Type="http://schemas.openxmlformats.org/officeDocument/2006/relationships/tags" Target="../tags/tag75.xml"/><Relationship Id="rId2" Type="http://schemas.openxmlformats.org/officeDocument/2006/relationships/tags" Target="../tags/tag74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7" Type="http://schemas.openxmlformats.org/officeDocument/2006/relationships/tags" Target="../tags/tag85.xml"/><Relationship Id="rId6" Type="http://schemas.openxmlformats.org/officeDocument/2006/relationships/tags" Target="../tags/tag84.xml"/><Relationship Id="rId5" Type="http://schemas.openxmlformats.org/officeDocument/2006/relationships/tags" Target="../tags/tag83.xml"/><Relationship Id="rId4" Type="http://schemas.openxmlformats.org/officeDocument/2006/relationships/tags" Target="../tags/tag82.xml"/><Relationship Id="rId3" Type="http://schemas.openxmlformats.org/officeDocument/2006/relationships/tags" Target="../tags/tag81.xml"/><Relationship Id="rId2" Type="http://schemas.openxmlformats.org/officeDocument/2006/relationships/tags" Target="../tags/tag80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9" Type="http://schemas.openxmlformats.org/officeDocument/2006/relationships/tags" Target="../tags/tag93.xml"/><Relationship Id="rId8" Type="http://schemas.openxmlformats.org/officeDocument/2006/relationships/tags" Target="../tags/tag92.xml"/><Relationship Id="rId7" Type="http://schemas.openxmlformats.org/officeDocument/2006/relationships/tags" Target="../tags/tag91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4" Type="http://schemas.openxmlformats.org/officeDocument/2006/relationships/tags" Target="../tags/tag88.xml"/><Relationship Id="rId3" Type="http://schemas.openxmlformats.org/officeDocument/2006/relationships/tags" Target="../tags/tag87.xml"/><Relationship Id="rId2" Type="http://schemas.openxmlformats.org/officeDocument/2006/relationships/tags" Target="../tags/tag86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893"/>
            <a:ext cx="7772400" cy="1101918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160"/>
            <a:ext cx="6400800" cy="131468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9435" indent="0" algn="ctr">
              <a:buNone/>
              <a:defRPr/>
            </a:lvl5pPr>
            <a:lvl6pPr marL="2286635" indent="0" algn="ctr">
              <a:buNone/>
              <a:defRPr/>
            </a:lvl6pPr>
            <a:lvl7pPr marL="2743835" indent="0" algn="ctr">
              <a:buNone/>
              <a:defRPr/>
            </a:lvl7pPr>
            <a:lvl8pPr marL="3201035" indent="0" algn="ctr">
              <a:buNone/>
              <a:defRPr/>
            </a:lvl8pPr>
            <a:lvl9pPr marL="3658235" indent="0" algn="ctr">
              <a:buNone/>
              <a:defRPr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411"/>
            <a:ext cx="8229600" cy="8574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360"/>
            <a:ext cx="8229600" cy="3394669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753"/>
            <a:ext cx="7772400" cy="1022529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19"/>
            <a:ext cx="7772400" cy="11257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9435" indent="0">
              <a:buNone/>
              <a:defRPr sz="1400"/>
            </a:lvl5pPr>
            <a:lvl6pPr marL="2286635" indent="0">
              <a:buNone/>
              <a:defRPr sz="1400"/>
            </a:lvl6pPr>
            <a:lvl7pPr marL="2743835" indent="0">
              <a:buNone/>
              <a:defRPr sz="1400"/>
            </a:lvl7pPr>
            <a:lvl8pPr marL="3201035" indent="0">
              <a:buNone/>
              <a:defRPr sz="1400"/>
            </a:lvl8pPr>
            <a:lvl9pPr marL="3658235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411"/>
            <a:ext cx="8229600" cy="8574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360"/>
            <a:ext cx="4038600" cy="3394669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360"/>
            <a:ext cx="4038600" cy="3394669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411"/>
            <a:ext cx="8229600" cy="8574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139"/>
            <a:ext cx="4040188" cy="48109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2235"/>
            <a:ext cx="4040188" cy="296279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1139"/>
            <a:ext cx="4041775" cy="48109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2235"/>
            <a:ext cx="4041775" cy="296279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411"/>
            <a:ext cx="8229600" cy="8574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824"/>
            <a:ext cx="3008313" cy="87168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24"/>
            <a:ext cx="5111750" cy="439020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513"/>
            <a:ext cx="3008313" cy="35185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9435" indent="0">
              <a:buNone/>
              <a:defRPr sz="900"/>
            </a:lvl5pPr>
            <a:lvl6pPr marL="2286635" indent="0">
              <a:buNone/>
              <a:defRPr sz="900"/>
            </a:lvl6pPr>
            <a:lvl7pPr marL="2743835" indent="0">
              <a:buNone/>
              <a:defRPr sz="900"/>
            </a:lvl7pPr>
            <a:lvl8pPr marL="3201035" indent="0">
              <a:buNone/>
              <a:defRPr sz="900"/>
            </a:lvl8pPr>
            <a:lvl9pPr marL="3658235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080"/>
            <a:ext cx="5486400" cy="42552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456"/>
            <a:ext cx="5486400" cy="30866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9435" indent="0">
              <a:buNone/>
              <a:defRPr sz="2000"/>
            </a:lvl5pPr>
            <a:lvl6pPr marL="2286635" indent="0">
              <a:buNone/>
              <a:defRPr sz="2000"/>
            </a:lvl6pPr>
            <a:lvl7pPr marL="2743835" indent="0">
              <a:buNone/>
              <a:defRPr sz="2000"/>
            </a:lvl7pPr>
            <a:lvl8pPr marL="3201035" indent="0">
              <a:buNone/>
              <a:defRPr sz="2000"/>
            </a:lvl8pPr>
            <a:lvl9pPr marL="3658235" indent="0">
              <a:buNone/>
              <a:defRPr sz="2000"/>
            </a:lvl9pPr>
          </a:lstStyle>
          <a:p>
            <a:pPr marL="0" marR="0" lvl="0" indent="0" algn="l" defTabSz="6858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等线" panose="02010600030101010101" pitchFamily="2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604"/>
            <a:ext cx="5486400" cy="6033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9435" indent="0">
              <a:buNone/>
              <a:defRPr sz="900"/>
            </a:lvl5pPr>
            <a:lvl6pPr marL="2286635" indent="0">
              <a:buNone/>
              <a:defRPr sz="900"/>
            </a:lvl6pPr>
            <a:lvl7pPr marL="2743835" indent="0">
              <a:buNone/>
              <a:defRPr sz="900"/>
            </a:lvl7pPr>
            <a:lvl8pPr marL="3201035" indent="0">
              <a:buNone/>
              <a:defRPr sz="900"/>
            </a:lvl8pPr>
            <a:lvl9pPr marL="3658235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411"/>
            <a:ext cx="8229600" cy="8574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360"/>
            <a:ext cx="8229600" cy="3394669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411"/>
            <a:ext cx="2057400" cy="4388618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411"/>
            <a:ext cx="6019800" cy="4388618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图片 6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7631113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" name="矩形 22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7631113" cy="5143500"/>
          </a:xfrm>
          <a:prstGeom prst="rect">
            <a:avLst/>
          </a:prstGeom>
          <a:gradFill>
            <a:gsLst>
              <a:gs pos="100000">
                <a:schemeClr val="accent6"/>
              </a:gs>
              <a:gs pos="5000">
                <a:schemeClr val="accent1">
                  <a:alpha val="72000"/>
                </a:schemeClr>
              </a:gs>
            </a:gsLst>
            <a:lin ang="6000000" scaled="0"/>
          </a:gradFill>
          <a:ln>
            <a:noFill/>
          </a:ln>
          <a:effectLst>
            <a:outerShdw blurRad="927100" dist="3175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074421" y="1932098"/>
            <a:ext cx="4800599" cy="720038"/>
          </a:xfrm>
        </p:spPr>
        <p:txBody>
          <a:bodyPr lIns="90000" tIns="46800" rIns="90000" bIns="0" anchor="b" anchorCtr="0">
            <a:normAutofit/>
          </a:bodyPr>
          <a:lstStyle>
            <a:lvl1pPr algn="l">
              <a:defRPr sz="4050" b="0" spc="600" baseline="0">
                <a:solidFill>
                  <a:schemeClr val="bg1"/>
                </a:solidFill>
                <a:effectLst>
                  <a:outerShdw blurRad="177800" dist="101600" dir="5400000" algn="ctr" rotWithShape="0">
                    <a:schemeClr val="tx1">
                      <a:alpha val="26000"/>
                    </a:schemeClr>
                  </a:outerShdw>
                </a:effectLst>
                <a:ea typeface="汉仪旗黑-85S" pitchFamily="18" charset="-122"/>
              </a:defRPr>
            </a:lvl1pPr>
          </a:lstStyle>
          <a:p>
            <a:pPr fontAlgn="auto"/>
            <a:r>
              <a:rPr lang="zh-CN" altLang="en-US" sz="4050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062360" y="2709750"/>
            <a:ext cx="4812660" cy="586218"/>
          </a:xfrm>
        </p:spPr>
        <p:txBody>
          <a:bodyPr lIns="90000" tIns="0" rIns="90000" bIns="46800">
            <a:normAutofit/>
          </a:bodyPr>
          <a:lstStyle>
            <a:lvl1pPr marL="0" indent="0" algn="l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bg1"/>
                </a:solidFill>
                <a:effectLst>
                  <a:outerShdw blurRad="177800" dist="101600" dir="5400000" algn="ctr" rotWithShape="0">
                    <a:schemeClr val="tx1">
                      <a:alpha val="26000"/>
                    </a:schemeClr>
                  </a:outerShdw>
                </a:effectLst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pPr fontAlgn="auto"/>
            <a:r>
              <a:rPr lang="zh-CN" altLang="en-US" strike="noStrike" noProof="1"/>
              <a:t>单击此处编辑副标题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</p:nvPr>
        </p:nvSpPr>
        <p:spPr>
          <a:xfrm>
            <a:off x="1062360" y="3408729"/>
            <a:ext cx="1620000" cy="464534"/>
          </a:xfrm>
        </p:spPr>
        <p:txBody>
          <a:bodyPr lIns="90000" tIns="0" rIns="90000" bIns="46800">
            <a:normAutofit/>
          </a:bodyPr>
          <a:lstStyle>
            <a:lvl1pPr marL="0" indent="0">
              <a:buNone/>
              <a:defRPr sz="1800">
                <a:ln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alpha val="0"/>
                    </a:schemeClr>
                  </a:outerShdw>
                </a:effectLst>
              </a:defRPr>
            </a:lvl1pPr>
          </a:lstStyle>
          <a:p>
            <a:pPr lvl="0" fontAlgn="auto"/>
            <a:r>
              <a:rPr lang="zh-CN" altLang="en-US" strike="noStrike" noProof="1"/>
              <a:t>编辑文本</a:t>
            </a:r>
            <a:endParaRPr lang="zh-CN" altLang="en-US" strike="noStrike" noProof="1"/>
          </a:p>
        </p:txBody>
      </p:sp>
      <p:sp>
        <p:nvSpPr>
          <p:cNvPr id="22" name="文本占位符 21"/>
          <p:cNvSpPr>
            <a:spLocks noGrp="1"/>
          </p:cNvSpPr>
          <p:nvPr>
            <p:ph type="body" sz="quarter" idx="14" hasCustomPrompt="1"/>
          </p:nvPr>
        </p:nvSpPr>
        <p:spPr>
          <a:xfrm>
            <a:off x="2976659" y="3408729"/>
            <a:ext cx="1620000" cy="464534"/>
          </a:xfrm>
        </p:spPr>
        <p:txBody>
          <a:bodyPr lIns="90000" tIns="0" rIns="90000" bIns="46800">
            <a:normAutofit/>
          </a:bodyPr>
          <a:lstStyle>
            <a:lvl1pPr marL="0" indent="0">
              <a:buNone/>
              <a:defRPr sz="1800">
                <a:ln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alpha val="0"/>
                    </a:schemeClr>
                  </a:outerShdw>
                </a:effectLst>
              </a:defRPr>
            </a:lvl1pPr>
          </a:lstStyle>
          <a:p>
            <a:pPr lvl="0" fontAlgn="auto"/>
            <a:r>
              <a:rPr lang="zh-CN" altLang="en-US" strike="noStrike" noProof="1"/>
              <a:t>编辑文本</a:t>
            </a:r>
            <a:endParaRPr lang="zh-CN" altLang="en-US" strike="noStrike" noProof="1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9" name="组合 6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8" name="矩形 7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9" name="矩形 8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332743"/>
            <a:ext cx="8139178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412" y="714699"/>
            <a:ext cx="8139178" cy="404168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图片 6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7631113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7631113" cy="5143500"/>
          </a:xfrm>
          <a:prstGeom prst="rect">
            <a:avLst/>
          </a:prstGeom>
          <a:gradFill>
            <a:gsLst>
              <a:gs pos="100000">
                <a:schemeClr val="accent6"/>
              </a:gs>
              <a:gs pos="5000">
                <a:schemeClr val="accent1">
                  <a:alpha val="72000"/>
                </a:schemeClr>
              </a:gs>
            </a:gsLst>
            <a:lin ang="6000000" scaled="0"/>
          </a:gradFill>
          <a:ln>
            <a:noFill/>
          </a:ln>
          <a:effectLst>
            <a:outerShdw blurRad="927100" dist="3175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24350" y="2572068"/>
            <a:ext cx="4447751" cy="753431"/>
          </a:xfrm>
        </p:spPr>
        <p:txBody>
          <a:bodyPr lIns="90000" tIns="46800" rIns="90000" bIns="0" anchor="b" anchorCtr="0">
            <a:normAutofit/>
          </a:bodyPr>
          <a:lstStyle>
            <a:lvl1pPr>
              <a:defRPr sz="3600" b="0" u="none" strike="noStrike" kern="1200" cap="none" spc="300" normalizeH="0" baseline="0">
                <a:solidFill>
                  <a:schemeClr val="bg1"/>
                </a:solidFill>
                <a:effectLst>
                  <a:outerShdw blurRad="177800" dist="101600" dir="2700000" algn="tl" rotWithShape="0">
                    <a:prstClr val="black">
                      <a:alpha val="26000"/>
                    </a:prstClr>
                  </a:outerShdw>
                </a:effectLst>
                <a:uFillTx/>
                <a:latin typeface="Arial" panose="020B0604020202020204" pitchFamily="34" charset="0"/>
                <a:ea typeface="汉仪旗黑-85S" pitchFamily="18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924346" y="3384074"/>
            <a:ext cx="4447751" cy="808489"/>
          </a:xfrm>
        </p:spPr>
        <p:txBody>
          <a:bodyPr lIns="90000" tIns="0" rIns="90000" bIns="46800">
            <a:normAutofit/>
          </a:bodyPr>
          <a:lstStyle>
            <a:lvl1pPr marL="0" indent="0" eaLnBrk="1" fontAlgn="auto" latinLnBrk="0" hangingPunct="1">
              <a:buNone/>
              <a:defRPr kumimoji="0" lang="zh-CN" altLang="en-US" sz="1500" b="0" i="0" u="none" strike="noStrike" kern="1200" cap="none" spc="150" normalizeH="0" baseline="0" noProof="1">
                <a:solidFill>
                  <a:schemeClr val="bg1"/>
                </a:solidFill>
                <a:effectLst>
                  <a:outerShdw blurRad="177800" dist="101600" dir="2700000" algn="tl" rotWithShape="0">
                    <a:prstClr val="black">
                      <a:alpha val="26000"/>
                    </a:prstClr>
                  </a:outerShdw>
                </a:effectLst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7" name="组合 7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9" name="矩形 8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0" name="矩形 9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332743"/>
            <a:ext cx="8139178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2448" y="714699"/>
            <a:ext cx="3962432" cy="404168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79158" y="714699"/>
            <a:ext cx="3962432" cy="4041680"/>
          </a:xfrm>
        </p:spPr>
        <p:txBody>
          <a:bodyPr>
            <a:noAutofit/>
          </a:bodyPr>
          <a:lstStyle>
            <a:lvl1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1" name="组合 9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11" name="矩形 10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2" name="矩形 11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332743"/>
            <a:ext cx="8139178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502448" y="714699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444" y="1055211"/>
            <a:ext cx="3962400" cy="3701064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76813" y="714699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 fontAlgn="auto"/>
            <a:r>
              <a:rPr strike="noStrike" noProof="1">
                <a:sym typeface="+mn-ea"/>
              </a:rPr>
              <a:t>单击此处编辑文本</a:t>
            </a:r>
            <a:endParaRPr strike="noStrike" noProof="1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76813" y="1055211"/>
            <a:ext cx="3962432" cy="3701064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5" name="组合 5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7" name="矩形 6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8" name="矩形 7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9" name="组合 7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9" name="矩形 8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0" name="矩形 9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32743"/>
            <a:ext cx="8139178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714699"/>
            <a:ext cx="3962432" cy="404168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endParaRPr strike="noStrike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714699"/>
            <a:ext cx="3962432" cy="404168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9EFD9D74-47D9-4702-A33C-335B63B48DBF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FABC47A4-756D-490B-A52F-7D9E2C9FC05F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3" name="组合 6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8" name="矩形 7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9" name="矩形 8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928351" y="714699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2444" y="714693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7" name="组合 5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8" name="矩形 7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9" name="矩形 8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714699"/>
            <a:ext cx="8139178" cy="4041680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图片 14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7631113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7631113" cy="5143500"/>
          </a:xfrm>
          <a:prstGeom prst="rect">
            <a:avLst/>
          </a:prstGeom>
          <a:gradFill>
            <a:gsLst>
              <a:gs pos="100000">
                <a:schemeClr val="accent6"/>
              </a:gs>
              <a:gs pos="5000">
                <a:schemeClr val="accent1">
                  <a:alpha val="72000"/>
                </a:schemeClr>
              </a:gs>
            </a:gsLst>
            <a:lin ang="6000000" scaled="0"/>
          </a:gradFill>
          <a:ln>
            <a:noFill/>
          </a:ln>
          <a:effectLst>
            <a:outerShdw blurRad="927100" dist="3175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99374" y="1901835"/>
            <a:ext cx="3678289" cy="1036993"/>
          </a:xfrm>
        </p:spPr>
        <p:txBody>
          <a:bodyPr vert="horz" lIns="90000" tIns="46800" rIns="90000" bIns="0" rtlCol="0" anchor="b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0" i="0" u="none" strike="noStrike" kern="1200" cap="none" spc="600" normalizeH="0" baseline="0" noProof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>
                      <a:alpha val="17000"/>
                    </a:schemeClr>
                  </a:outerShdw>
                </a:effectLst>
                <a:uFillTx/>
                <a:latin typeface="Arial" panose="020B0604020202020204" pitchFamily="34" charset="0"/>
                <a:ea typeface="汉仪旗黑-85S" pitchFamily="18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编辑标题</a:t>
            </a:r>
            <a:endParaRPr strike="noStrike" noProof="1">
              <a:sym typeface="+mn-ea"/>
            </a:endParaRPr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13" hasCustomPrompt="1"/>
          </p:nvPr>
        </p:nvSpPr>
        <p:spPr>
          <a:xfrm>
            <a:off x="999374" y="3120865"/>
            <a:ext cx="1571400" cy="477952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2100">
                <a:solidFill>
                  <a:schemeClr val="bg1"/>
                </a:solidFill>
              </a:defRPr>
            </a:lvl1pPr>
          </a:lstStyle>
          <a:p>
            <a:pPr lvl="0" fontAlgn="auto"/>
            <a:r>
              <a:rPr lang="zh-CN" altLang="en-US" strike="noStrike" noProof="1"/>
              <a:t>编辑文本</a:t>
            </a:r>
            <a:endParaRPr lang="zh-CN" altLang="en-US" strike="noStrike" noProof="1"/>
          </a:p>
        </p:txBody>
      </p:sp>
      <p:sp>
        <p:nvSpPr>
          <p:cNvPr id="20" name="文本占位符 19"/>
          <p:cNvSpPr>
            <a:spLocks noGrp="1"/>
          </p:cNvSpPr>
          <p:nvPr>
            <p:ph type="body" sz="quarter" idx="14" hasCustomPrompt="1"/>
          </p:nvPr>
        </p:nvSpPr>
        <p:spPr>
          <a:xfrm>
            <a:off x="2838518" y="3121182"/>
            <a:ext cx="1571400" cy="477952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2100">
                <a:solidFill>
                  <a:schemeClr val="bg1"/>
                </a:solidFill>
              </a:defRPr>
            </a:lvl1pPr>
          </a:lstStyle>
          <a:p>
            <a:pPr lvl="0" fontAlgn="auto"/>
            <a:r>
              <a:rPr lang="zh-CN" altLang="en-US" strike="noStrike" noProof="1"/>
              <a:t>编辑文本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5" name="组合 5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7" name="矩形 6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8" name="矩形 7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219075" y="228600"/>
            <a:ext cx="8705850" cy="4686300"/>
          </a:xfrm>
          <a:prstGeom prst="rect">
            <a:avLst/>
          </a:prstGeom>
          <a:gradFill>
            <a:gsLst>
              <a:gs pos="100000">
                <a:schemeClr val="accent6"/>
              </a:gs>
              <a:gs pos="5000">
                <a:schemeClr val="accent1"/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9" name="矩形 8"/>
          <p:cNvSpPr/>
          <p:nvPr userDrawn="1">
            <p:custDataLst>
              <p:tags r:id="rId3"/>
            </p:custDataLst>
          </p:nvPr>
        </p:nvSpPr>
        <p:spPr>
          <a:xfrm rot="10800000">
            <a:off x="0" y="0"/>
            <a:ext cx="723900" cy="730250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10" name="矩形 9"/>
          <p:cNvSpPr/>
          <p:nvPr userDrawn="1">
            <p:custDataLst>
              <p:tags r:id="rId4"/>
            </p:custDataLst>
          </p:nvPr>
        </p:nvSpPr>
        <p:spPr>
          <a:xfrm rot="10800000">
            <a:off x="8420100" y="4414838"/>
            <a:ext cx="723900" cy="728663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61200" y="937218"/>
            <a:ext cx="7219800" cy="542700"/>
          </a:xfrm>
        </p:spPr>
        <p:txBody>
          <a:bodyPr anchor="ctr">
            <a:normAutofit/>
          </a:bodyPr>
          <a:lstStyle>
            <a:lvl1pPr>
              <a:defRPr sz="24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960835" y="1623018"/>
            <a:ext cx="7219950" cy="25839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3617913" cy="5149850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6"/>
              </a:gs>
            </a:gsLst>
            <a:lin ang="6000000"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 fontAlgn="base"/>
            <a:endParaRPr lang="en-US" altLang="zh-CN" sz="1350" strike="noStrike" noProof="1">
              <a:sym typeface="+mn-ea"/>
            </a:endParaRPr>
          </a:p>
        </p:txBody>
      </p:sp>
      <p:sp>
        <p:nvSpPr>
          <p:cNvPr id="13" name="矩形 12"/>
          <p:cNvSpPr/>
          <p:nvPr userDrawn="1">
            <p:custDataLst>
              <p:tags r:id="rId3"/>
            </p:custDataLst>
          </p:nvPr>
        </p:nvSpPr>
        <p:spPr>
          <a:xfrm rot="10800000">
            <a:off x="3175" y="-20637"/>
            <a:ext cx="441325" cy="446088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14" name="矩形 13"/>
          <p:cNvSpPr/>
          <p:nvPr userDrawn="1">
            <p:custDataLst>
              <p:tags r:id="rId4"/>
            </p:custDataLst>
          </p:nvPr>
        </p:nvSpPr>
        <p:spPr>
          <a:xfrm rot="10800000">
            <a:off x="150813" y="131763"/>
            <a:ext cx="441325" cy="446088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7400" y="578118"/>
            <a:ext cx="2970000" cy="661500"/>
          </a:xfrm>
        </p:spPr>
        <p:txBody>
          <a:bodyPr anchor="ctr">
            <a:normAutofit/>
          </a:bodyPr>
          <a:lstStyle>
            <a:lvl1pPr>
              <a:defRPr sz="27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单击编辑标题</a:t>
            </a:r>
            <a:endParaRPr lang="zh-CN" altLang="en-US" strike="noStrike" noProof="1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40100" y="1323318"/>
            <a:ext cx="2967300" cy="30699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3825900" y="577771"/>
            <a:ext cx="4860000" cy="3815953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9144000" cy="1998663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6"/>
              </a:gs>
            </a:gsLst>
            <a:lin ang="6000000"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 fontAlgn="base"/>
            <a:endParaRPr lang="en-US" altLang="zh-CN" sz="1350" strike="noStrike" noProof="1">
              <a:sym typeface="+mn-ea"/>
            </a:endParaRPr>
          </a:p>
        </p:txBody>
      </p:sp>
      <p:sp>
        <p:nvSpPr>
          <p:cNvPr id="11" name="矩形 10"/>
          <p:cNvSpPr/>
          <p:nvPr userDrawn="1">
            <p:custDataLst>
              <p:tags r:id="rId3"/>
            </p:custDataLst>
          </p:nvPr>
        </p:nvSpPr>
        <p:spPr>
          <a:xfrm rot="10800000">
            <a:off x="3175" y="-20637"/>
            <a:ext cx="441325" cy="446088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12" name="矩形 11"/>
          <p:cNvSpPr/>
          <p:nvPr userDrawn="1">
            <p:custDataLst>
              <p:tags r:id="rId4"/>
            </p:custDataLst>
          </p:nvPr>
        </p:nvSpPr>
        <p:spPr>
          <a:xfrm rot="10800000">
            <a:off x="150813" y="131763"/>
            <a:ext cx="441325" cy="446088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9000" y="586218"/>
            <a:ext cx="8232300" cy="469800"/>
          </a:xfrm>
        </p:spPr>
        <p:txBody>
          <a:bodyPr anchor="ctr">
            <a:normAutofit/>
          </a:bodyPr>
          <a:lstStyle>
            <a:lvl1pPr algn="ctr">
              <a:defRPr sz="27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59000" y="1245018"/>
            <a:ext cx="8231981" cy="621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59581" y="2106318"/>
            <a:ext cx="8224200" cy="25731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1" name="组合 5"/>
          <p:cNvGrpSpPr/>
          <p:nvPr userDrawn="1"/>
        </p:nvGrpSpPr>
        <p:grpSpPr>
          <a:xfrm>
            <a:off x="3175" y="-20637"/>
            <a:ext cx="588963" cy="598487"/>
            <a:chOff x="3351" y="-27189"/>
            <a:chExt cx="787018" cy="797589"/>
          </a:xfrm>
        </p:grpSpPr>
        <p:sp>
          <p:nvSpPr>
            <p:cNvPr id="10" name="矩形 9"/>
            <p:cNvSpPr/>
            <p:nvPr userDrawn="1">
              <p:custDataLst>
                <p:tags r:id="rId2"/>
              </p:custDataLst>
            </p:nvPr>
          </p:nvSpPr>
          <p:spPr>
            <a:xfrm rot="10800000">
              <a:off x="3351" y="-27189"/>
              <a:ext cx="590248" cy="59434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1" name="矩形 10"/>
            <p:cNvSpPr/>
            <p:nvPr userDrawn="1">
              <p:custDataLst>
                <p:tags r:id="rId3"/>
              </p:custDataLst>
            </p:nvPr>
          </p:nvSpPr>
          <p:spPr>
            <a:xfrm rot="10800000">
              <a:off x="200121" y="176053"/>
              <a:ext cx="590248" cy="59434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8" name="矩形 7"/>
          <p:cNvSpPr/>
          <p:nvPr userDrawn="1">
            <p:custDataLst>
              <p:tags r:id="rId4"/>
            </p:custDataLst>
          </p:nvPr>
        </p:nvSpPr>
        <p:spPr>
          <a:xfrm>
            <a:off x="0" y="3771900"/>
            <a:ext cx="9144000" cy="1371600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6"/>
              </a:gs>
            </a:gsLst>
            <a:lin ang="6000000"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 fontAlgn="base"/>
            <a:endParaRPr lang="en-US" altLang="zh-CN" sz="1350" strike="noStrike" noProof="1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3600" y="502518"/>
            <a:ext cx="8232300" cy="423900"/>
          </a:xfrm>
        </p:spPr>
        <p:txBody>
          <a:bodyPr anchor="ctr">
            <a:normAutofit/>
          </a:bodyPr>
          <a:lstStyle>
            <a:lvl1pPr algn="ctr">
              <a:defRPr sz="2400"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3628" y="1261218"/>
            <a:ext cx="8243100" cy="2408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445500" y="3885618"/>
            <a:ext cx="8251200" cy="7587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5" name="组合 5"/>
          <p:cNvGrpSpPr/>
          <p:nvPr userDrawn="1"/>
        </p:nvGrpSpPr>
        <p:grpSpPr>
          <a:xfrm>
            <a:off x="8483600" y="4402138"/>
            <a:ext cx="588963" cy="598487"/>
            <a:chOff x="11310600" y="5869044"/>
            <a:chExt cx="787018" cy="797589"/>
          </a:xfrm>
        </p:grpSpPr>
        <p:sp>
          <p:nvSpPr>
            <p:cNvPr id="12" name="矩形 11"/>
            <p:cNvSpPr/>
            <p:nvPr userDrawn="1">
              <p:custDataLst>
                <p:tags r:id="rId2"/>
              </p:custDataLst>
            </p:nvPr>
          </p:nvSpPr>
          <p:spPr>
            <a:xfrm rot="10800000">
              <a:off x="11310600" y="5869044"/>
              <a:ext cx="590248" cy="59434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4" name="矩形 13"/>
            <p:cNvSpPr/>
            <p:nvPr userDrawn="1">
              <p:custDataLst>
                <p:tags r:id="rId3"/>
              </p:custDataLst>
            </p:nvPr>
          </p:nvSpPr>
          <p:spPr>
            <a:xfrm rot="10800000">
              <a:off x="11507370" y="6072286"/>
              <a:ext cx="590248" cy="59434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10" name="矩形 9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9144000" cy="685800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6"/>
              </a:gs>
            </a:gsLst>
            <a:lin ang="6000000"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 fontAlgn="base"/>
            <a:endParaRPr lang="en-US" altLang="zh-CN" sz="1350" strike="noStrike" noProof="1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4700" y="178518"/>
            <a:ext cx="8278200" cy="331473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34700" y="1247718"/>
            <a:ext cx="4006800" cy="21708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681800" y="1247718"/>
            <a:ext cx="4025700" cy="21708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429300" y="3612918"/>
            <a:ext cx="4006800" cy="5859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689900" y="3610218"/>
            <a:ext cx="4025700" cy="5859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719138"/>
            <a:ext cx="9144000" cy="3705225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6"/>
              </a:gs>
            </a:gsLst>
            <a:lin ang="6000000"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 fontAlgn="base"/>
            <a:endParaRPr lang="en-US" altLang="zh-CN" sz="1350" strike="noStrike" noProof="1">
              <a:sym typeface="+mn-ea"/>
            </a:endParaRPr>
          </a:p>
        </p:txBody>
      </p:sp>
      <p:grpSp>
        <p:nvGrpSpPr>
          <p:cNvPr id="19460" name="组合 11"/>
          <p:cNvGrpSpPr/>
          <p:nvPr userDrawn="1"/>
        </p:nvGrpSpPr>
        <p:grpSpPr>
          <a:xfrm>
            <a:off x="7786688" y="3794125"/>
            <a:ext cx="1227137" cy="1262063"/>
            <a:chOff x="10556112" y="5175228"/>
            <a:chExt cx="1635888" cy="1682772"/>
          </a:xfrm>
        </p:grpSpPr>
        <p:sp>
          <p:nvSpPr>
            <p:cNvPr id="13" name="矩形 12"/>
            <p:cNvSpPr/>
            <p:nvPr>
              <p:custDataLst>
                <p:tags r:id="rId3"/>
              </p:custDataLst>
            </p:nvPr>
          </p:nvSpPr>
          <p:spPr>
            <a:xfrm>
              <a:off x="10833904" y="5490473"/>
              <a:ext cx="1358096" cy="136752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4" name="矩形 13"/>
            <p:cNvSpPr/>
            <p:nvPr>
              <p:custDataLst>
                <p:tags r:id="rId4"/>
              </p:custDataLst>
            </p:nvPr>
          </p:nvSpPr>
          <p:spPr>
            <a:xfrm>
              <a:off x="10556112" y="5175228"/>
              <a:ext cx="954118" cy="960744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grpSp>
        <p:nvGrpSpPr>
          <p:cNvPr id="19463" name="组合 7"/>
          <p:cNvGrpSpPr/>
          <p:nvPr userDrawn="1"/>
        </p:nvGrpSpPr>
        <p:grpSpPr>
          <a:xfrm rot="10800000">
            <a:off x="0" y="0"/>
            <a:ext cx="1227138" cy="1262063"/>
            <a:chOff x="10556112" y="5175228"/>
            <a:chExt cx="1635888" cy="1682772"/>
          </a:xfrm>
        </p:grpSpPr>
        <p:sp>
          <p:nvSpPr>
            <p:cNvPr id="9" name="矩形 8"/>
            <p:cNvSpPr/>
            <p:nvPr>
              <p:custDataLst>
                <p:tags r:id="rId5"/>
              </p:custDataLst>
            </p:nvPr>
          </p:nvSpPr>
          <p:spPr>
            <a:xfrm>
              <a:off x="10833904" y="5490473"/>
              <a:ext cx="1358096" cy="136752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1" name="矩形 10"/>
            <p:cNvSpPr/>
            <p:nvPr>
              <p:custDataLst>
                <p:tags r:id="rId6"/>
              </p:custDataLst>
            </p:nvPr>
          </p:nvSpPr>
          <p:spPr>
            <a:xfrm>
              <a:off x="10556112" y="5175228"/>
              <a:ext cx="954118" cy="960744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42100" y="1004718"/>
            <a:ext cx="6858000" cy="1790100"/>
          </a:xfrm>
        </p:spPr>
        <p:txBody>
          <a:bodyPr anchor="b">
            <a:normAutofit/>
          </a:bodyPr>
          <a:lstStyle>
            <a:lvl1pPr algn="ctr">
              <a:defRPr sz="45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41810" y="2897418"/>
            <a:ext cx="6858000" cy="1242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5" Type="http://schemas.openxmlformats.org/officeDocument/2006/relationships/theme" Target="../theme/theme2.xml"/><Relationship Id="rId24" Type="http://schemas.openxmlformats.org/officeDocument/2006/relationships/tags" Target="../tags/tag99.xml"/><Relationship Id="rId23" Type="http://schemas.openxmlformats.org/officeDocument/2006/relationships/tags" Target="../tags/tag98.xml"/><Relationship Id="rId22" Type="http://schemas.openxmlformats.org/officeDocument/2006/relationships/tags" Target="../tags/tag97.xml"/><Relationship Id="rId21" Type="http://schemas.openxmlformats.org/officeDocument/2006/relationships/tags" Target="../tags/tag96.xml"/><Relationship Id="rId20" Type="http://schemas.openxmlformats.org/officeDocument/2006/relationships/tags" Target="../tags/tag95.xml"/><Relationship Id="rId2" Type="http://schemas.openxmlformats.org/officeDocument/2006/relationships/slideLayout" Target="../slideLayouts/slideLayout13.xml"/><Relationship Id="rId19" Type="http://schemas.openxmlformats.org/officeDocument/2006/relationships/tags" Target="../tags/tag94.xml"/><Relationship Id="rId18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矩形 6"/>
          <p:cNvSpPr>
            <a:spLocks noChangeArrowheads="1"/>
          </p:cNvSpPr>
          <p:nvPr/>
        </p:nvSpPr>
        <p:spPr bwMode="auto">
          <a:xfrm>
            <a:off x="0" y="0"/>
            <a:ext cx="9144000" cy="5145088"/>
          </a:xfrm>
          <a:prstGeom prst="rect">
            <a:avLst/>
          </a:pr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  <a:sym typeface="等线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6858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+mj-lt"/>
          <a:ea typeface="+mj-ea"/>
          <a:cs typeface="+mj-cs"/>
          <a:sym typeface="等线 Light" panose="02010600030101010101" pitchFamily="2" charset="-122"/>
        </a:defRPr>
      </a:lvl1pPr>
      <a:lvl2pPr marL="6858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2pPr>
      <a:lvl3pPr marL="6858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3pPr>
      <a:lvl4pPr marL="6858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4pPr>
      <a:lvl5pPr marL="6858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5pPr>
      <a:lvl6pPr marL="11430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6pPr>
      <a:lvl7pPr marL="16002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7pPr>
      <a:lvl8pPr marL="20574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8pPr>
      <a:lvl9pPr marL="25146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100">
          <a:solidFill>
            <a:schemeClr val="tx1"/>
          </a:solidFill>
          <a:latin typeface="+mn-lt"/>
          <a:ea typeface="+mn-ea"/>
          <a:cs typeface="+mn-cs"/>
          <a:sym typeface="等线" panose="02010600030101010101" pitchFamily="2" charset="-122"/>
        </a:defRPr>
      </a:lvl1pPr>
      <a:lvl2pPr marL="514350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2pPr>
      <a:lvl3pPr marL="857250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5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3pPr>
      <a:lvl4pPr marL="1200150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4pPr>
      <a:lvl5pPr marL="1543050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5pPr>
      <a:lvl6pPr marL="2000885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6pPr>
      <a:lvl7pPr marL="2458085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7pPr>
      <a:lvl8pPr marL="2915285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8pPr>
      <a:lvl9pPr marL="3372485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94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6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8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10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2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501650" y="333375"/>
            <a:ext cx="8140700" cy="330200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38100" rIns="76200" bIns="38100" anchor="t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/>
            <p:custDataLst>
              <p:tags r:id="rId20"/>
            </p:custDataLst>
          </p:nvPr>
        </p:nvSpPr>
        <p:spPr>
          <a:xfrm>
            <a:off x="501650" y="714375"/>
            <a:ext cx="8140700" cy="4041775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0" rIns="82550" bIns="0" anchor="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171450"/>
            <a:r>
              <a:rPr lang="zh-CN" altLang="en-US" dirty="0"/>
              <a:t>第二级</a:t>
            </a:r>
            <a:endParaRPr lang="zh-CN" altLang="en-US" dirty="0"/>
          </a:p>
          <a:p>
            <a:pPr lvl="2" indent="-171450"/>
            <a:r>
              <a:rPr lang="zh-CN" altLang="en-US" dirty="0"/>
              <a:t>第三级</a:t>
            </a:r>
            <a:endParaRPr lang="zh-CN" altLang="en-US" dirty="0"/>
          </a:p>
          <a:p>
            <a:pPr lvl="3" indent="-171450"/>
            <a:r>
              <a:rPr lang="zh-CN" altLang="en-US" dirty="0"/>
              <a:t>第四级</a:t>
            </a:r>
            <a:endParaRPr lang="zh-CN" altLang="en-US" dirty="0"/>
          </a:p>
          <a:p>
            <a:pPr lvl="4" indent="-17145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hf sldNum="0" hdr="0" ftr="0" dt="0"/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18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png"/><Relationship Id="rId8" Type="http://schemas.openxmlformats.org/officeDocument/2006/relationships/image" Target="../media/image4.png"/><Relationship Id="rId7" Type="http://schemas.openxmlformats.org/officeDocument/2006/relationships/tags" Target="../tags/tag104.xml"/><Relationship Id="rId6" Type="http://schemas.openxmlformats.org/officeDocument/2006/relationships/image" Target="../media/image3.jpeg"/><Relationship Id="rId5" Type="http://schemas.openxmlformats.org/officeDocument/2006/relationships/tags" Target="../tags/tag103.xml"/><Relationship Id="rId4" Type="http://schemas.openxmlformats.org/officeDocument/2006/relationships/image" Target="../media/image2.png"/><Relationship Id="rId3" Type="http://schemas.openxmlformats.org/officeDocument/2006/relationships/tags" Target="../tags/tag102.xml"/><Relationship Id="rId2" Type="http://schemas.openxmlformats.org/officeDocument/2006/relationships/tags" Target="../tags/tag101.xml"/><Relationship Id="rId14" Type="http://schemas.openxmlformats.org/officeDocument/2006/relationships/notesSlide" Target="../notesSlides/notesSlide1.xml"/><Relationship Id="rId13" Type="http://schemas.openxmlformats.org/officeDocument/2006/relationships/slideLayout" Target="../slideLayouts/slideLayout18.xml"/><Relationship Id="rId12" Type="http://schemas.openxmlformats.org/officeDocument/2006/relationships/tags" Target="../tags/tag107.xml"/><Relationship Id="rId11" Type="http://schemas.openxmlformats.org/officeDocument/2006/relationships/tags" Target="../tags/tag106.xml"/><Relationship Id="rId10" Type="http://schemas.openxmlformats.org/officeDocument/2006/relationships/tags" Target="../tags/tag105.xml"/><Relationship Id="rId1" Type="http://schemas.openxmlformats.org/officeDocument/2006/relationships/tags" Target="../tags/tag100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15.xml"/><Relationship Id="rId8" Type="http://schemas.openxmlformats.org/officeDocument/2006/relationships/tags" Target="../tags/tag114.xml"/><Relationship Id="rId7" Type="http://schemas.openxmlformats.org/officeDocument/2006/relationships/tags" Target="../tags/tag113.xml"/><Relationship Id="rId6" Type="http://schemas.openxmlformats.org/officeDocument/2006/relationships/tags" Target="../tags/tag112.xml"/><Relationship Id="rId5" Type="http://schemas.openxmlformats.org/officeDocument/2006/relationships/tags" Target="../tags/tag111.xml"/><Relationship Id="rId4" Type="http://schemas.openxmlformats.org/officeDocument/2006/relationships/tags" Target="../tags/tag110.xml"/><Relationship Id="rId3" Type="http://schemas.openxmlformats.org/officeDocument/2006/relationships/tags" Target="../tags/tag109.xml"/><Relationship Id="rId2" Type="http://schemas.openxmlformats.org/officeDocument/2006/relationships/image" Target="../media/image6.jpeg"/><Relationship Id="rId13" Type="http://schemas.openxmlformats.org/officeDocument/2006/relationships/notesSlide" Target="../notesSlides/notesSlide2.xml"/><Relationship Id="rId12" Type="http://schemas.openxmlformats.org/officeDocument/2006/relationships/slideLayout" Target="../slideLayouts/slideLayout6.xml"/><Relationship Id="rId11" Type="http://schemas.openxmlformats.org/officeDocument/2006/relationships/tags" Target="../tags/tag117.xml"/><Relationship Id="rId10" Type="http://schemas.openxmlformats.org/officeDocument/2006/relationships/tags" Target="../tags/tag116.xml"/><Relationship Id="rId1" Type="http://schemas.openxmlformats.org/officeDocument/2006/relationships/tags" Target="../tags/tag10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9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0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121.xml"/><Relationship Id="rId2" Type="http://schemas.openxmlformats.org/officeDocument/2006/relationships/image" Target="../media/image7.png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2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23.xml"/><Relationship Id="rId2" Type="http://schemas.openxmlformats.org/officeDocument/2006/relationships/image" Target="../media/image7.png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24.xml"/><Relationship Id="rId2" Type="http://schemas.openxmlformats.org/officeDocument/2006/relationships/image" Target="../media/image7.png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5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26.xml"/><Relationship Id="rId2" Type="http://schemas.openxmlformats.org/officeDocument/2006/relationships/image" Target="../media/image11.png"/><Relationship Id="rId1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27.xml"/><Relationship Id="rId2" Type="http://schemas.openxmlformats.org/officeDocument/2006/relationships/image" Target="../media/image12.png"/><Relationship Id="rId1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28.xml"/><Relationship Id="rId2" Type="http://schemas.openxmlformats.org/officeDocument/2006/relationships/image" Target="../media/image7.png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30.xml"/><Relationship Id="rId1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5"/>
          <p:cNvSpPr txBox="1"/>
          <p:nvPr>
            <p:custDataLst>
              <p:tags r:id="rId1"/>
            </p:custDataLst>
          </p:nvPr>
        </p:nvSpPr>
        <p:spPr>
          <a:xfrm>
            <a:off x="3516630" y="3170555"/>
            <a:ext cx="4973320" cy="1442085"/>
          </a:xfrm>
          <a:prstGeom prst="rect">
            <a:avLst/>
          </a:prstGeom>
          <a:noFill/>
          <a:ln w="9525">
            <a:noFill/>
          </a:ln>
        </p:spPr>
        <p:txBody>
          <a:bodyPr wrap="square" lIns="67500" tIns="35100" rIns="67500" bIns="35100" anchor="t"/>
          <a:lstStyle/>
          <a:p>
            <a:pPr indent="-285750" fontAlgn="ctr">
              <a:lnSpc>
                <a:spcPct val="130000"/>
              </a:lnSpc>
              <a:spcBef>
                <a:spcPts val="1000"/>
              </a:spcBef>
              <a:buSzPct val="100000"/>
            </a:pPr>
            <a:r>
              <a:rPr lang="zh-CN" altLang="en-US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贵州医科大学自学考试过程性考核网络助学平台</a:t>
            </a:r>
            <a:endParaRPr lang="zh-CN" altLang="en-US" sz="15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  <a:p>
            <a:pPr indent="-285750" fontAlgn="ctr">
              <a:lnSpc>
                <a:spcPct val="130000"/>
              </a:lnSpc>
              <a:spcBef>
                <a:spcPts val="1000"/>
              </a:spcBef>
              <a:buSzPct val="100000"/>
            </a:pPr>
            <a:r>
              <a:rPr lang="zh-CN" altLang="en-US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教学严谨</a:t>
            </a:r>
            <a:r>
              <a:rPr lang="en-US" altLang="zh-CN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lang="zh-CN" altLang="en-US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高清课程</a:t>
            </a:r>
            <a:r>
              <a:rPr lang="en-US" altLang="zh-CN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lang="zh-CN" altLang="en-US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海量题库</a:t>
            </a:r>
            <a:r>
              <a:rPr lang="en-US" altLang="zh-CN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  24</a:t>
            </a:r>
            <a:r>
              <a:rPr lang="zh-CN" altLang="en-US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小时客户服务</a:t>
            </a:r>
            <a:endParaRPr lang="zh-CN" altLang="en-US" sz="15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  <a:p>
            <a:pPr indent="-285750" fontAlgn="ctr">
              <a:lnSpc>
                <a:spcPct val="130000"/>
              </a:lnSpc>
              <a:spcBef>
                <a:spcPts val="1000"/>
              </a:spcBef>
              <a:buSzPct val="100000"/>
            </a:pPr>
            <a:r>
              <a:rPr lang="zh-CN" altLang="en-US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移动学习</a:t>
            </a:r>
            <a:r>
              <a:rPr lang="en-US" altLang="zh-CN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lang="zh-CN" altLang="en-US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支持</a:t>
            </a:r>
            <a:r>
              <a:rPr lang="en-US" altLang="zh-CN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“</a:t>
            </a:r>
            <a:r>
              <a:rPr lang="zh-CN" altLang="en-US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管、教、学、考</a:t>
            </a:r>
            <a:r>
              <a:rPr lang="en-US" altLang="zh-CN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”</a:t>
            </a:r>
            <a:endParaRPr lang="zh-CN" altLang="en-US" sz="15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  <a:p>
            <a:pPr indent="-285750" fontAlgn="ctr">
              <a:lnSpc>
                <a:spcPct val="130000"/>
              </a:lnSpc>
              <a:spcBef>
                <a:spcPts val="1000"/>
              </a:spcBef>
              <a:buSzPct val="100000"/>
            </a:pPr>
            <a:endParaRPr lang="zh-CN" altLang="en-US" sz="15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>
            <p:custDataLst>
              <p:tags r:id="rId2"/>
            </p:custDataLst>
          </p:nvPr>
        </p:nvSpPr>
        <p:spPr>
          <a:xfrm>
            <a:off x="3516313" y="550863"/>
            <a:ext cx="4973638" cy="2428875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127000" dist="38100" dir="5400000" algn="t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500" tIns="35100" rIns="67500" bIns="35100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21508" name="图片 3" descr="placingpictureplaceholder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 rot="5400000">
            <a:off x="4160838" y="808038"/>
            <a:ext cx="1619250" cy="1333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9" name="图片 6" descr="placingpictureplaceholder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3603625" y="1512888"/>
            <a:ext cx="1338263" cy="13541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0" name="图片 7" descr="placingpictureplaceholder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5721350" y="663575"/>
            <a:ext cx="2362200" cy="2203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2" name="图片 6"/>
          <p:cNvPicPr>
            <a:picLocks noChangeAspect="1"/>
          </p:cNvPicPr>
          <p:nvPr/>
        </p:nvPicPr>
        <p:blipFill>
          <a:blip r:embed="rId9"/>
          <a:srcRect l="19200" r="14720"/>
          <a:stretch>
            <a:fillRect/>
          </a:stretch>
        </p:blipFill>
        <p:spPr>
          <a:xfrm>
            <a:off x="0" y="7938"/>
            <a:ext cx="2778125" cy="4205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>
            <p:custDataLst>
              <p:tags r:id="rId10"/>
            </p:custDataLst>
          </p:nvPr>
        </p:nvSpPr>
        <p:spPr>
          <a:xfrm>
            <a:off x="0" y="7938"/>
            <a:ext cx="2778125" cy="5143500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4">
                  <a:alpha val="80000"/>
                </a:schemeClr>
              </a:gs>
            </a:gsLst>
            <a:lin ang="6000000" scaled="0"/>
          </a:gradFill>
          <a:ln>
            <a:noFill/>
          </a:ln>
          <a:effectLst>
            <a:outerShdw blurRad="927100" dist="3175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>
            <p:custDataLst>
              <p:tags r:id="rId11"/>
            </p:custDataLst>
          </p:nvPr>
        </p:nvSpPr>
        <p:spPr>
          <a:xfrm>
            <a:off x="208280" y="751840"/>
            <a:ext cx="2475865" cy="3146425"/>
          </a:xfrm>
          <a:prstGeom prst="rect">
            <a:avLst/>
          </a:prstGeom>
          <a:noFill/>
        </p:spPr>
        <p:txBody>
          <a:bodyPr wrap="square" lIns="67500" tIns="35100" rIns="67500" bIns="35100" rtlCol="0" anchor="t" anchorCtr="0">
            <a:no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贵州医科大学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高等教育自学考试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网络助学过程性考核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综合测验考试操作手册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>
              <a:lnSpc>
                <a:spcPct val="200000"/>
              </a:lnSpc>
            </a:pP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>
              <a:lnSpc>
                <a:spcPct val="200000"/>
              </a:lnSpc>
            </a:pP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en-US" altLang="zh-CN" sz="1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2023</a:t>
            </a:r>
            <a:r>
              <a:rPr lang="zh-CN" altLang="en-US" sz="1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</a:t>
            </a:r>
            <a:r>
              <a:rPr lang="en-US" altLang="zh-CN" sz="1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10</a:t>
            </a:r>
            <a:r>
              <a:rPr lang="zh-CN" altLang="en-US" sz="1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月考期</a:t>
            </a:r>
            <a:endParaRPr lang="zh-CN" altLang="en-US" sz="1800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R="0" algn="ctr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kumimoji="0" lang="zh-CN" altLang="en-US" sz="1800" b="1" kern="1200" cap="none" spc="100" normalizeH="0" baseline="0" noProof="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</p:spTree>
    <p:custDataLst>
      <p:tags r:id="rId12"/>
    </p:custData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2778125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>
            <p:custDataLst>
              <p:tags r:id="rId3"/>
            </p:custDataLst>
          </p:nvPr>
        </p:nvSpPr>
        <p:spPr>
          <a:xfrm>
            <a:off x="0" y="0"/>
            <a:ext cx="2778125" cy="5143500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4">
                  <a:alpha val="80000"/>
                </a:schemeClr>
              </a:gs>
            </a:gsLst>
            <a:lin ang="6000000" scaled="0"/>
          </a:gradFill>
          <a:ln>
            <a:noFill/>
          </a:ln>
          <a:effectLst>
            <a:outerShdw blurRad="927100" dist="3175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563" name="组合 21"/>
          <p:cNvGrpSpPr/>
          <p:nvPr/>
        </p:nvGrpSpPr>
        <p:grpSpPr>
          <a:xfrm>
            <a:off x="1069975" y="1914525"/>
            <a:ext cx="1003300" cy="1316038"/>
            <a:chOff x="1413076" y="2194560"/>
            <a:chExt cx="1338828" cy="1754326"/>
          </a:xfrm>
        </p:grpSpPr>
        <p:sp>
          <p:nvSpPr>
            <p:cNvPr id="23" name="文本框 22"/>
            <p:cNvSpPr txBox="1"/>
            <p:nvPr>
              <p:custDataLst>
                <p:tags r:id="rId4"/>
              </p:custDataLst>
            </p:nvPr>
          </p:nvSpPr>
          <p:spPr>
            <a:xfrm>
              <a:off x="1413076" y="2194560"/>
              <a:ext cx="877163" cy="1754326"/>
            </a:xfrm>
            <a:prstGeom prst="rect">
              <a:avLst/>
            </a:prstGeom>
            <a:noFill/>
          </p:spPr>
          <p:txBody>
            <a:bodyPr wrap="square" rtlCol="0">
              <a:normAutofit lnSpcReduction="10000"/>
            </a:bodyPr>
            <a:lstStyle/>
            <a:p>
              <a:pPr algn="dist"/>
              <a:r>
                <a:rPr lang="zh-CN" altLang="en-US" sz="4050" b="1" noProof="1">
                  <a:solidFill>
                    <a:schemeClr val="bg1"/>
                  </a:solidFill>
                  <a:effectLst>
                    <a:outerShdw blurRad="177800" dist="101600" dir="2700000" algn="tl" rotWithShape="0">
                      <a:schemeClr val="tx1">
                        <a:alpha val="26000"/>
                      </a:schemeClr>
                    </a:outerShdw>
                  </a:effectLst>
                  <a:latin typeface="Arial" panose="020B0604020202020204" pitchFamily="34" charset="0"/>
                  <a:ea typeface="汉仪旗黑-85S" pitchFamily="18" charset="-122"/>
                  <a:cs typeface="+mn-cs"/>
                  <a:sym typeface="Arial" panose="020B0604020202020204" pitchFamily="34" charset="0"/>
                </a:rPr>
                <a:t>目</a:t>
              </a:r>
              <a:endParaRPr lang="zh-CN" altLang="en-US" sz="4050" b="1" noProof="1">
                <a:solidFill>
                  <a:schemeClr val="bg1"/>
                </a:solidFill>
                <a:effectLst>
                  <a:outerShdw blurRad="177800" dist="101600" dir="2700000" algn="tl" rotWithShape="0">
                    <a:schemeClr val="tx1">
                      <a:alpha val="26000"/>
                    </a:schemeClr>
                  </a:outerShdw>
                </a:effectLst>
                <a:latin typeface="Arial" panose="020B0604020202020204" pitchFamily="34" charset="0"/>
                <a:ea typeface="汉仪旗黑-85S" pitchFamily="18" charset="-122"/>
                <a:sym typeface="Arial" panose="020B0604020202020204" pitchFamily="34" charset="0"/>
              </a:endParaRPr>
            </a:p>
            <a:p>
              <a:pPr algn="dist"/>
              <a:r>
                <a:rPr lang="zh-CN" altLang="en-US" sz="4050" b="1" noProof="1">
                  <a:solidFill>
                    <a:schemeClr val="bg1"/>
                  </a:solidFill>
                  <a:effectLst>
                    <a:outerShdw blurRad="177800" dist="101600" dir="2700000" algn="tl" rotWithShape="0">
                      <a:schemeClr val="tx1">
                        <a:alpha val="26000"/>
                      </a:schemeClr>
                    </a:outerShdw>
                  </a:effectLst>
                  <a:latin typeface="Arial" panose="020B0604020202020204" pitchFamily="34" charset="0"/>
                  <a:ea typeface="汉仪旗黑-85S" pitchFamily="18" charset="-122"/>
                  <a:cs typeface="+mn-cs"/>
                  <a:sym typeface="Arial" panose="020B0604020202020204" pitchFamily="34" charset="0"/>
                </a:rPr>
                <a:t>录</a:t>
              </a:r>
              <a:endParaRPr lang="zh-CN" altLang="en-US" sz="4050" b="1" noProof="1">
                <a:solidFill>
                  <a:schemeClr val="bg1"/>
                </a:solidFill>
                <a:effectLst>
                  <a:outerShdw blurRad="177800" dist="101600" dir="2700000" algn="tl" rotWithShape="0">
                    <a:schemeClr val="tx1">
                      <a:alpha val="26000"/>
                    </a:schemeClr>
                  </a:outerShdw>
                </a:effectLst>
                <a:latin typeface="Arial" panose="020B0604020202020204" pitchFamily="34" charset="0"/>
                <a:ea typeface="汉仪旗黑-85S" pitchFamily="18" charset="-122"/>
                <a:sym typeface="Arial" panose="020B0604020202020204" pitchFamily="34" charset="0"/>
              </a:endParaRPr>
            </a:p>
          </p:txBody>
        </p:sp>
        <p:sp>
          <p:nvSpPr>
            <p:cNvPr id="24" name="文本框 23"/>
            <p:cNvSpPr txBox="1"/>
            <p:nvPr>
              <p:custDataLst>
                <p:tags r:id="rId5"/>
              </p:custDataLst>
            </p:nvPr>
          </p:nvSpPr>
          <p:spPr>
            <a:xfrm>
              <a:off x="2290239" y="2352040"/>
              <a:ext cx="461665" cy="1505406"/>
            </a:xfrm>
            <a:prstGeom prst="rect">
              <a:avLst/>
            </a:prstGeom>
            <a:noFill/>
          </p:spPr>
          <p:txBody>
            <a:bodyPr vert="eaVert" wrap="square" rtlCol="0">
              <a:normAutofit fontScale="85000" lnSpcReduction="10000"/>
            </a:bodyPr>
            <a:lstStyle/>
            <a:p>
              <a:pPr algn="dist"/>
              <a:r>
                <a:rPr lang="en-US" altLang="zh-CN" sz="1350" b="1" noProof="1">
                  <a:solidFill>
                    <a:schemeClr val="bg1"/>
                  </a:solidFill>
                  <a:effectLst>
                    <a:outerShdw blurRad="177800" dist="101600" dir="2700000" algn="tl" rotWithShape="0">
                      <a:schemeClr val="tx1">
                        <a:alpha val="26000"/>
                      </a:scheme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CONTENTS</a:t>
              </a:r>
              <a:endParaRPr lang="en-US" altLang="zh-CN" sz="1350" b="1" noProof="1">
                <a:solidFill>
                  <a:schemeClr val="bg1"/>
                </a:solidFill>
                <a:effectLst>
                  <a:outerShdw blurRad="177800" dist="101600" dir="2700000" algn="tl" rotWithShape="0">
                    <a:schemeClr val="tx1">
                      <a:alpha val="26000"/>
                    </a:scheme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文本框 3"/>
          <p:cNvSpPr txBox="1"/>
          <p:nvPr>
            <p:custDataLst>
              <p:tags r:id="rId6"/>
            </p:custDataLst>
          </p:nvPr>
        </p:nvSpPr>
        <p:spPr>
          <a:xfrm>
            <a:off x="3727450" y="1005205"/>
            <a:ext cx="2395855" cy="41656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zh-CN" altLang="en-US" sz="1700" b="1" spc="100" noProof="1">
                <a:gradFill>
                  <a:gsLst>
                    <a:gs pos="0">
                      <a:schemeClr val="accent1"/>
                    </a:gs>
                    <a:gs pos="100000">
                      <a:schemeClr val="accent4">
                        <a:alpha val="80000"/>
                      </a:schemeClr>
                    </a:gs>
                  </a:gsLst>
                  <a:lin ang="6000000" scaled="0"/>
                </a:gra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★特别提醒</a:t>
            </a:r>
            <a:endParaRPr lang="zh-CN" altLang="en-US" sz="1700" b="1" spc="100" noProof="1">
              <a:gradFill>
                <a:gsLst>
                  <a:gs pos="0">
                    <a:schemeClr val="accent1"/>
                  </a:gs>
                  <a:gs pos="100000">
                    <a:schemeClr val="accent4">
                      <a:alpha val="80000"/>
                    </a:schemeClr>
                  </a:gs>
                </a:gsLst>
                <a:lin ang="6000000" scaled="0"/>
              </a:gra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>
            <p:custDataLst>
              <p:tags r:id="rId7"/>
            </p:custDataLst>
          </p:nvPr>
        </p:nvSpPr>
        <p:spPr>
          <a:xfrm>
            <a:off x="3727450" y="1497965"/>
            <a:ext cx="4176395" cy="41656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zh-CN" altLang="en-US" sz="1700" b="1" spc="100" noProof="1">
                <a:gradFill>
                  <a:gsLst>
                    <a:gs pos="0">
                      <a:schemeClr val="accent1"/>
                    </a:gs>
                    <a:gs pos="100000">
                      <a:schemeClr val="accent4">
                        <a:alpha val="80000"/>
                      </a:schemeClr>
                    </a:gs>
                  </a:gsLst>
                  <a:lin ang="6000000" scaled="0"/>
                </a:gra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移动端APP下载及安装</a:t>
            </a:r>
            <a:endParaRPr lang="zh-CN" altLang="en-US" sz="1700" b="1" spc="100" noProof="1">
              <a:gradFill>
                <a:gsLst>
                  <a:gs pos="0">
                    <a:schemeClr val="accent1"/>
                  </a:gs>
                  <a:gs pos="100000">
                    <a:schemeClr val="accent4">
                      <a:alpha val="80000"/>
                    </a:schemeClr>
                  </a:gs>
                </a:gsLst>
                <a:lin ang="6000000" scaled="0"/>
              </a:gra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>
            <p:custDataLst>
              <p:tags r:id="rId8"/>
            </p:custDataLst>
          </p:nvPr>
        </p:nvSpPr>
        <p:spPr>
          <a:xfrm>
            <a:off x="3669665" y="2032635"/>
            <a:ext cx="4110355" cy="41656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zh-CN" altLang="en-US" sz="1700" b="1" spc="100" noProof="1">
                <a:gradFill>
                  <a:gsLst>
                    <a:gs pos="0">
                      <a:schemeClr val="accent1"/>
                    </a:gs>
                    <a:gs pos="100000">
                      <a:schemeClr val="accent4">
                        <a:alpha val="80000"/>
                      </a:schemeClr>
                    </a:gs>
                  </a:gsLst>
                  <a:lin ang="6000000" scaled="0"/>
                </a:gra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 设置免打扰（勿扰）模式</a:t>
            </a:r>
            <a:endParaRPr lang="zh-CN" altLang="en-US" sz="1700" b="1" spc="100" noProof="1">
              <a:gradFill>
                <a:gsLst>
                  <a:gs pos="0">
                    <a:schemeClr val="accent1"/>
                  </a:gs>
                  <a:gs pos="100000">
                    <a:schemeClr val="accent4">
                      <a:alpha val="80000"/>
                    </a:schemeClr>
                  </a:gs>
                </a:gsLst>
                <a:lin ang="6000000" scaled="0"/>
              </a:gra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>
            <p:custDataLst>
              <p:tags r:id="rId9"/>
            </p:custDataLst>
          </p:nvPr>
        </p:nvSpPr>
        <p:spPr>
          <a:xfrm>
            <a:off x="3669665" y="2597785"/>
            <a:ext cx="4110355" cy="41656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zh-CN" altLang="en-US" sz="1700" b="1" spc="100" noProof="1">
                <a:gradFill>
                  <a:gsLst>
                    <a:gs pos="0">
                      <a:schemeClr val="accent1"/>
                    </a:gs>
                    <a:gs pos="100000">
                      <a:schemeClr val="accent4">
                        <a:alpha val="80000"/>
                      </a:schemeClr>
                    </a:gs>
                  </a:gsLst>
                  <a:lin ang="6000000" scaled="0"/>
                </a:gra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 移动端APP考试操作</a:t>
            </a:r>
            <a:endParaRPr lang="zh-CN" altLang="en-US" sz="1700" b="1" spc="100" noProof="1">
              <a:gradFill>
                <a:gsLst>
                  <a:gs pos="0">
                    <a:schemeClr val="accent1"/>
                  </a:gs>
                  <a:gs pos="100000">
                    <a:schemeClr val="accent4">
                      <a:alpha val="80000"/>
                    </a:schemeClr>
                  </a:gs>
                </a:gsLst>
                <a:lin ang="6000000" scaled="0"/>
              </a:gra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2" name="文本框 11"/>
          <p:cNvSpPr txBox="1"/>
          <p:nvPr>
            <p:custDataLst>
              <p:tags r:id="rId10"/>
            </p:custDataLst>
          </p:nvPr>
        </p:nvSpPr>
        <p:spPr>
          <a:xfrm>
            <a:off x="3669665" y="3230880"/>
            <a:ext cx="4110355" cy="41656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zh-CN" altLang="en-US" sz="1700" b="1" spc="100" noProof="1">
                <a:gradFill>
                  <a:gsLst>
                    <a:gs pos="0">
                      <a:schemeClr val="accent1"/>
                    </a:gs>
                    <a:gs pos="100000">
                      <a:schemeClr val="accent4">
                        <a:alpha val="80000"/>
                      </a:schemeClr>
                    </a:gs>
                  </a:gsLst>
                  <a:lin ang="6000000" scaled="0"/>
                </a:gra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 移动端APP考试应急联系电话</a:t>
            </a:r>
            <a:endParaRPr lang="zh-CN" altLang="en-US" sz="1700" b="1" spc="100" noProof="1">
              <a:gradFill>
                <a:gsLst>
                  <a:gs pos="0">
                    <a:schemeClr val="accent1"/>
                  </a:gs>
                  <a:gs pos="100000">
                    <a:schemeClr val="accent4">
                      <a:alpha val="80000"/>
                    </a:schemeClr>
                  </a:gs>
                </a:gsLst>
                <a:lin ang="6000000" scaled="0"/>
              </a:gra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</p:spTree>
    <p:custDataLst>
      <p:tags r:id="rId1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任意多边形 28"/>
          <p:cNvSpPr/>
          <p:nvPr/>
        </p:nvSpPr>
        <p:spPr>
          <a:xfrm rot="-5400000" flipV="1">
            <a:off x="-1804987" y="1984375"/>
            <a:ext cx="4694237" cy="1082675"/>
          </a:xfrm>
          <a:custGeom>
            <a:avLst/>
            <a:gdLst/>
            <a:ahLst/>
            <a:cxnLst>
              <a:cxn ang="0">
                <a:pos x="3519973" y="812301"/>
              </a:cxn>
              <a:cxn ang="0">
                <a:pos x="3519973" y="771229"/>
              </a:cxn>
              <a:cxn ang="0">
                <a:pos x="1821470" y="0"/>
              </a:cxn>
              <a:cxn ang="0">
                <a:pos x="0" y="812301"/>
              </a:cxn>
              <a:cxn ang="0">
                <a:pos x="3519973" y="812301"/>
              </a:cxn>
            </a:cxnLst>
            <a:rect l="0" t="0" r="0" b="0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lnTo>
                  <a:pt x="6260239" y="1443042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1" name="任意多边形 26"/>
          <p:cNvSpPr/>
          <p:nvPr/>
        </p:nvSpPr>
        <p:spPr>
          <a:xfrm rot="-5400000" flipV="1">
            <a:off x="-1917700" y="2203450"/>
            <a:ext cx="4797425" cy="1082675"/>
          </a:xfrm>
          <a:custGeom>
            <a:avLst/>
            <a:gdLst/>
            <a:ahLst/>
            <a:cxnLst>
              <a:cxn ang="0">
                <a:pos x="3598096" y="812302"/>
              </a:cxn>
              <a:cxn ang="0">
                <a:pos x="1808395" y="0"/>
              </a:cxn>
              <a:cxn ang="0">
                <a:pos x="0" y="806136"/>
              </a:cxn>
              <a:cxn ang="0">
                <a:pos x="0" y="812302"/>
              </a:cxn>
              <a:cxn ang="0">
                <a:pos x="3598096" y="812302"/>
              </a:cxn>
            </a:cxnLst>
            <a:rect l="0" t="0" r="0" b="0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lnTo>
                  <a:pt x="6396518" y="1443041"/>
                </a:lnTo>
                <a:close/>
              </a:path>
            </a:pathLst>
          </a:custGeom>
          <a:solidFill>
            <a:srgbClr val="3A3A3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2" name="直接连接符 8"/>
          <p:cNvSpPr/>
          <p:nvPr/>
        </p:nvSpPr>
        <p:spPr>
          <a:xfrm rot="-5400000" flipV="1">
            <a:off x="-396875" y="477838"/>
            <a:ext cx="1814513" cy="828675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655" name="任意多边形 32"/>
          <p:cNvSpPr/>
          <p:nvPr/>
        </p:nvSpPr>
        <p:spPr>
          <a:xfrm rot="2700000">
            <a:off x="8786813" y="2262188"/>
            <a:ext cx="712787" cy="7127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4449" y="534449"/>
              </a:cxn>
              <a:cxn ang="0">
                <a:pos x="0" y="534449"/>
              </a:cxn>
              <a:cxn ang="0">
                <a:pos x="0" y="0"/>
              </a:cxn>
            </a:cxnLst>
            <a:rect l="0" t="0" r="0" b="0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lnTo>
                  <a:pt x="0" y="0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6" name="矩形 12"/>
          <p:cNvSpPr/>
          <p:nvPr/>
        </p:nvSpPr>
        <p:spPr>
          <a:xfrm>
            <a:off x="2766060" y="2035175"/>
            <a:ext cx="2841625" cy="66865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3900" b="1" spc="1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微软雅黑" panose="020B0503020204020204" pitchFamily="34" charset="-122"/>
                <a:sym typeface="Arial" panose="020B0604020202020204" pitchFamily="34" charset="0"/>
              </a:rPr>
              <a:t>★</a:t>
            </a:r>
            <a:r>
              <a:rPr lang="zh-CN" altLang="en-US" sz="39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特别提醒！</a:t>
            </a:r>
            <a:endParaRPr lang="zh-CN" altLang="en-US" sz="39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26626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26627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65BC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26628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65BCDD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630" name="文本框 16"/>
          <p:cNvSpPr/>
          <p:nvPr/>
        </p:nvSpPr>
        <p:spPr>
          <a:xfrm>
            <a:off x="911225" y="279400"/>
            <a:ext cx="5745163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特别提醒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30"/>
          <p:cNvSpPr>
            <a:spLocks noChangeArrowheads="1"/>
          </p:cNvSpPr>
          <p:nvPr/>
        </p:nvSpPr>
        <p:spPr bwMode="auto">
          <a:xfrm>
            <a:off x="519430" y="861060"/>
            <a:ext cx="6612255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15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strike="noStrike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HelveticaNeueLT Pro 67 MdCn" pitchFamily="2" charset="-122"/>
              </a:rPr>
              <a:t>考试日期、考场开放时间</a:t>
            </a:r>
            <a:endParaRPr lang="zh-CN" altLang="en-US" sz="2000" b="1" strike="noStrike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HelveticaNeueLT Pro 67 MdCn" pitchFamily="2" charset="-122"/>
            </a:endParaRPr>
          </a:p>
        </p:txBody>
      </p:sp>
      <p:sp>
        <p:nvSpPr>
          <p:cNvPr id="2" name="文本框 30"/>
          <p:cNvSpPr>
            <a:spLocks noChangeArrowheads="1"/>
          </p:cNvSpPr>
          <p:nvPr/>
        </p:nvSpPr>
        <p:spPr bwMode="auto">
          <a:xfrm>
            <a:off x="646430" y="1214755"/>
            <a:ext cx="8013065" cy="230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15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、考试日期：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2023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年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10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月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9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日 ~ 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10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月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13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日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2、考场开放时间：考试期间每日早 9：00 ~ 晚 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20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：00，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3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次机会，每次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60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分钟。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备注：其他时间点击考试，系统会提示   “未安排考试”！</a:t>
            </a:r>
            <a:endParaRPr lang="zh-CN" altLang="en-US" sz="1600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　　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切记：下载App后不需要注册，直接输入身份证或准考证登录，默认密码请询问高校或机构负责老师；如登录不进去、密码错误、账号被锁等情况可直接找客服重置密码解锁即可，4008135555。</a:t>
            </a:r>
            <a:endParaRPr lang="zh-CN" altLang="en-US" sz="1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25609" name="图片 2" descr="logo (2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56513" y="-276225"/>
            <a:ext cx="1331912" cy="13319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文本框 27"/>
          <p:cNvSpPr/>
          <p:nvPr/>
        </p:nvSpPr>
        <p:spPr>
          <a:xfrm>
            <a:off x="1210310" y="866775"/>
            <a:ext cx="3495675" cy="282321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r>
              <a:rPr lang="en-US" altLang="zh-CN" sz="17900" dirty="0">
                <a:latin typeface="Arial Black" panose="020B0A04020102020204" pitchFamily="34" charset="0"/>
                <a:ea typeface="宋体" panose="02010600030101010101" pitchFamily="2" charset="-122"/>
                <a:sym typeface="Arial Black" panose="020B0A04020102020204" pitchFamily="34" charset="0"/>
              </a:rPr>
              <a:t>01</a:t>
            </a:r>
            <a:endParaRPr lang="zh-CN" altLang="en-US" sz="17900" dirty="0">
              <a:latin typeface="Arial Black" panose="020B0A04020102020204" pitchFamily="34" charset="0"/>
              <a:ea typeface="宋体" panose="02010600030101010101" pitchFamily="2" charset="-122"/>
              <a:sym typeface="Arial Black" panose="020B0A04020102020204" pitchFamily="34" charset="0"/>
            </a:endParaRPr>
          </a:p>
        </p:txBody>
      </p:sp>
      <p:sp>
        <p:nvSpPr>
          <p:cNvPr id="30722" name="任意多边形 28"/>
          <p:cNvSpPr/>
          <p:nvPr/>
        </p:nvSpPr>
        <p:spPr>
          <a:xfrm rot="-5400000" flipV="1">
            <a:off x="-1804987" y="1984375"/>
            <a:ext cx="4694237" cy="1082675"/>
          </a:xfrm>
          <a:custGeom>
            <a:avLst/>
            <a:gdLst/>
            <a:ahLst/>
            <a:cxnLst>
              <a:cxn ang="0">
                <a:pos x="3519973" y="812301"/>
              </a:cxn>
              <a:cxn ang="0">
                <a:pos x="3519973" y="771229"/>
              </a:cxn>
              <a:cxn ang="0">
                <a:pos x="1821470" y="0"/>
              </a:cxn>
              <a:cxn ang="0">
                <a:pos x="0" y="812301"/>
              </a:cxn>
              <a:cxn ang="0">
                <a:pos x="3519973" y="812301"/>
              </a:cxn>
            </a:cxnLst>
            <a:rect l="0" t="0" r="0" b="0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lnTo>
                  <a:pt x="6260239" y="1443042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23" name="任意多边形 26"/>
          <p:cNvSpPr/>
          <p:nvPr/>
        </p:nvSpPr>
        <p:spPr>
          <a:xfrm rot="-5400000" flipV="1">
            <a:off x="-1917700" y="2203450"/>
            <a:ext cx="4797425" cy="1082675"/>
          </a:xfrm>
          <a:custGeom>
            <a:avLst/>
            <a:gdLst/>
            <a:ahLst/>
            <a:cxnLst>
              <a:cxn ang="0">
                <a:pos x="3598096" y="812302"/>
              </a:cxn>
              <a:cxn ang="0">
                <a:pos x="1808395" y="0"/>
              </a:cxn>
              <a:cxn ang="0">
                <a:pos x="0" y="806136"/>
              </a:cxn>
              <a:cxn ang="0">
                <a:pos x="0" y="812302"/>
              </a:cxn>
              <a:cxn ang="0">
                <a:pos x="3598096" y="812302"/>
              </a:cxn>
            </a:cxnLst>
            <a:rect l="0" t="0" r="0" b="0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lnTo>
                  <a:pt x="6396518" y="1443041"/>
                </a:lnTo>
                <a:close/>
              </a:path>
            </a:pathLst>
          </a:custGeom>
          <a:solidFill>
            <a:srgbClr val="3A3A3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24" name="直接连接符 8"/>
          <p:cNvSpPr/>
          <p:nvPr/>
        </p:nvSpPr>
        <p:spPr>
          <a:xfrm rot="-5400000" flipV="1">
            <a:off x="-396875" y="477838"/>
            <a:ext cx="1814513" cy="828675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25" name="文本框 10"/>
          <p:cNvSpPr/>
          <p:nvPr/>
        </p:nvSpPr>
        <p:spPr>
          <a:xfrm>
            <a:off x="1613535" y="1997075"/>
            <a:ext cx="842010" cy="760730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r>
              <a:rPr lang="en-US" altLang="zh-CN" sz="45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en-US" altLang="zh-CN" sz="45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26" name="直接连接符 15"/>
          <p:cNvSpPr/>
          <p:nvPr/>
        </p:nvSpPr>
        <p:spPr>
          <a:xfrm>
            <a:off x="2816543" y="1799590"/>
            <a:ext cx="0" cy="1068388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27" name="任意多边形 32"/>
          <p:cNvSpPr/>
          <p:nvPr/>
        </p:nvSpPr>
        <p:spPr>
          <a:xfrm rot="2700000">
            <a:off x="8786813" y="2262188"/>
            <a:ext cx="712787" cy="7127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4449" y="534449"/>
              </a:cxn>
              <a:cxn ang="0">
                <a:pos x="0" y="534449"/>
              </a:cxn>
              <a:cxn ang="0">
                <a:pos x="0" y="0"/>
              </a:cxn>
            </a:cxnLst>
            <a:rect l="0" t="0" r="0" b="0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lnTo>
                  <a:pt x="0" y="0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矩形 12"/>
          <p:cNvSpPr/>
          <p:nvPr/>
        </p:nvSpPr>
        <p:spPr>
          <a:xfrm>
            <a:off x="4060190" y="2096770"/>
            <a:ext cx="4517390" cy="56070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zh-CN" altLang="en-US" sz="3200" b="1" spc="100" dirty="0">
                <a:gradFill>
                  <a:gsLst>
                    <a:gs pos="0">
                      <a:schemeClr val="accent1"/>
                    </a:gs>
                    <a:gs pos="100000">
                      <a:schemeClr val="accent4">
                        <a:alpha val="80000"/>
                      </a:schemeClr>
                    </a:gs>
                  </a:gsLst>
                  <a:lin ang="6000000" scaled="0"/>
                </a:gradFill>
                <a:ea typeface="微软雅黑" panose="020B0503020204020204" pitchFamily="34" charset="-122"/>
                <a:sym typeface="Arial" panose="020B0604020202020204" pitchFamily="34" charset="0"/>
              </a:rPr>
              <a:t>移动端APP下载及安装</a:t>
            </a:r>
            <a:endParaRPr lang="zh-CN" altLang="en-US" sz="32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sz="21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移动端APP下载及安装</a:t>
            </a:r>
            <a:endParaRPr sz="21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65200" y="764540"/>
            <a:ext cx="739076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下载方式1：扫描下方二维码下载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下载方式2：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点击链接 https://www.zikao365.com/zhuanti/gckhapp/ 手机下载“自考过程考核APP”，</a:t>
            </a: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安装最新版本软件。</a:t>
            </a:r>
            <a:endParaRPr lang="zh-CN" altLang="en-US" sz="1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66285" y="2019300"/>
            <a:ext cx="1704975" cy="1733550"/>
          </a:xfrm>
          <a:prstGeom prst="rect">
            <a:avLst/>
          </a:prstGeom>
        </p:spPr>
      </p:pic>
      <p:pic>
        <p:nvPicPr>
          <p:cNvPr id="25609" name="图片 2" descr="logo (2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6513" y="-276225"/>
            <a:ext cx="1331912" cy="1331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0"/>
          <p:cNvSpPr>
            <a:spLocks noChangeArrowheads="1"/>
          </p:cNvSpPr>
          <p:nvPr/>
        </p:nvSpPr>
        <p:spPr bwMode="auto">
          <a:xfrm>
            <a:off x="1042670" y="2286635"/>
            <a:ext cx="334264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15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已经下载APP的考生请检查当前使用版本，如果不是最新，请更新重新版本安装。</a:t>
            </a:r>
            <a:endParaRPr lang="zh-CN" altLang="en-US" sz="1600" strike="noStrike" noProof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HelveticaNeueLT Pro 67 MdCn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文本框 27"/>
          <p:cNvSpPr/>
          <p:nvPr/>
        </p:nvSpPr>
        <p:spPr>
          <a:xfrm>
            <a:off x="1191895" y="1049655"/>
            <a:ext cx="3495675" cy="282321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r>
              <a:rPr lang="en-US" altLang="zh-CN" sz="17900" dirty="0">
                <a:latin typeface="Arial Black" panose="020B0A04020102020204" pitchFamily="34" charset="0"/>
                <a:ea typeface="宋体" panose="02010600030101010101" pitchFamily="2" charset="-122"/>
                <a:sym typeface="Arial Black" panose="020B0A04020102020204" pitchFamily="34" charset="0"/>
              </a:rPr>
              <a:t>02</a:t>
            </a:r>
            <a:endParaRPr lang="zh-CN" altLang="en-US" sz="17900" dirty="0">
              <a:latin typeface="Arial Black" panose="020B0A04020102020204" pitchFamily="34" charset="0"/>
              <a:ea typeface="宋体" panose="02010600030101010101" pitchFamily="2" charset="-122"/>
              <a:sym typeface="Arial Black" panose="020B0A04020102020204" pitchFamily="34" charset="0"/>
            </a:endParaRPr>
          </a:p>
        </p:txBody>
      </p:sp>
      <p:sp>
        <p:nvSpPr>
          <p:cNvPr id="34818" name="任意多边形 28"/>
          <p:cNvSpPr/>
          <p:nvPr/>
        </p:nvSpPr>
        <p:spPr>
          <a:xfrm rot="-5400000" flipV="1">
            <a:off x="-1804987" y="1984375"/>
            <a:ext cx="4694237" cy="1082675"/>
          </a:xfrm>
          <a:custGeom>
            <a:avLst/>
            <a:gdLst/>
            <a:ahLst/>
            <a:cxnLst>
              <a:cxn ang="0">
                <a:pos x="3519973" y="812301"/>
              </a:cxn>
              <a:cxn ang="0">
                <a:pos x="3519973" y="771229"/>
              </a:cxn>
              <a:cxn ang="0">
                <a:pos x="1821470" y="0"/>
              </a:cxn>
              <a:cxn ang="0">
                <a:pos x="0" y="812301"/>
              </a:cxn>
              <a:cxn ang="0">
                <a:pos x="3519973" y="812301"/>
              </a:cxn>
            </a:cxnLst>
            <a:rect l="0" t="0" r="0" b="0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lnTo>
                  <a:pt x="6260239" y="1443042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19" name="任意多边形 26"/>
          <p:cNvSpPr/>
          <p:nvPr/>
        </p:nvSpPr>
        <p:spPr>
          <a:xfrm rot="-5400000" flipV="1">
            <a:off x="-1917700" y="2203450"/>
            <a:ext cx="4797425" cy="1082675"/>
          </a:xfrm>
          <a:custGeom>
            <a:avLst/>
            <a:gdLst/>
            <a:ahLst/>
            <a:cxnLst>
              <a:cxn ang="0">
                <a:pos x="3598096" y="812302"/>
              </a:cxn>
              <a:cxn ang="0">
                <a:pos x="1808395" y="0"/>
              </a:cxn>
              <a:cxn ang="0">
                <a:pos x="0" y="806136"/>
              </a:cxn>
              <a:cxn ang="0">
                <a:pos x="0" y="812302"/>
              </a:cxn>
              <a:cxn ang="0">
                <a:pos x="3598096" y="812302"/>
              </a:cxn>
            </a:cxnLst>
            <a:rect l="0" t="0" r="0" b="0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lnTo>
                  <a:pt x="6396518" y="1443041"/>
                </a:lnTo>
                <a:close/>
              </a:path>
            </a:pathLst>
          </a:custGeom>
          <a:solidFill>
            <a:srgbClr val="3A3A3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0" name="直接连接符 8"/>
          <p:cNvSpPr/>
          <p:nvPr/>
        </p:nvSpPr>
        <p:spPr>
          <a:xfrm rot="-5400000" flipV="1">
            <a:off x="-396875" y="477838"/>
            <a:ext cx="1814513" cy="828675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821" name="文本框 10"/>
          <p:cNvSpPr/>
          <p:nvPr/>
        </p:nvSpPr>
        <p:spPr>
          <a:xfrm>
            <a:off x="1595120" y="2179955"/>
            <a:ext cx="842010" cy="760730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r>
              <a:rPr lang="en-US" altLang="zh-CN" sz="45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en-US" altLang="zh-CN" sz="45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23" name="任意多边形 32"/>
          <p:cNvSpPr/>
          <p:nvPr/>
        </p:nvSpPr>
        <p:spPr>
          <a:xfrm rot="2700000">
            <a:off x="8786813" y="2262188"/>
            <a:ext cx="712787" cy="7127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4449" y="534449"/>
              </a:cxn>
              <a:cxn ang="0">
                <a:pos x="0" y="534449"/>
              </a:cxn>
              <a:cxn ang="0">
                <a:pos x="0" y="0"/>
              </a:cxn>
            </a:cxnLst>
            <a:rect l="0" t="0" r="0" b="0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lnTo>
                  <a:pt x="0" y="0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5" name="矩形 12"/>
          <p:cNvSpPr/>
          <p:nvPr/>
        </p:nvSpPr>
        <p:spPr>
          <a:xfrm>
            <a:off x="4171315" y="1983740"/>
            <a:ext cx="4389755" cy="117602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设置免打扰（勿扰）模式</a:t>
            </a:r>
            <a:endParaRPr lang="zh-CN" altLang="en-US" sz="36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26" name="直接连接符 15"/>
          <p:cNvSpPr/>
          <p:nvPr/>
        </p:nvSpPr>
        <p:spPr>
          <a:xfrm>
            <a:off x="2751773" y="2037080"/>
            <a:ext cx="0" cy="1068388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</p:spTree>
    <p:custDataLst>
      <p:tags r:id="rId1"/>
    </p:custData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sz="2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设置免打扰（勿扰）模式</a:t>
            </a:r>
            <a:endParaRPr sz="2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未知 3"/>
          <p:cNvSpPr/>
          <p:nvPr/>
        </p:nvSpPr>
        <p:spPr>
          <a:xfrm>
            <a:off x="2032000" y="1436052"/>
            <a:ext cx="5667375" cy="3648075"/>
          </a:xfrm>
          <a:prstGeom prst="rect">
            <a:avLst/>
          </a:prstGeom>
        </p:spPr>
      </p:sp>
      <p:sp>
        <p:nvSpPr>
          <p:cNvPr id="13" name="文本框 12"/>
          <p:cNvSpPr txBox="1"/>
          <p:nvPr/>
        </p:nvSpPr>
        <p:spPr>
          <a:xfrm>
            <a:off x="965200" y="843280"/>
            <a:ext cx="769556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免打扰（勿扰）模式可有效避免考试过程中因电话呼入、息屏休眠、弹窗广告等非正常退出考试页面</a:t>
            </a:r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浪费考生作答机会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的情况产生。</a:t>
            </a:r>
            <a:r>
              <a:rPr lang="zh-CN" altLang="en-US" sz="1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备注：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请考生以本人实际手机型号及操作系统版本为准！</a:t>
            </a:r>
            <a:endParaRPr lang="zh-CN" altLang="en-US" sz="14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1、安卓系统（下图以华为手机Magic UI系统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4.2.0.199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版本演示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endParaRPr lang="zh-CN" altLang="en-US" sz="14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65120" y="1631315"/>
            <a:ext cx="4717415" cy="3418205"/>
          </a:xfrm>
          <a:prstGeom prst="rect">
            <a:avLst/>
          </a:prstGeom>
        </p:spPr>
      </p:pic>
      <p:pic>
        <p:nvPicPr>
          <p:cNvPr id="25609" name="图片 2" descr="logo (2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6513" y="-276225"/>
            <a:ext cx="1331912" cy="13319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sz="2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设置免打扰（勿扰）模式</a:t>
            </a:r>
            <a:endParaRPr sz="2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未知 3"/>
          <p:cNvSpPr/>
          <p:nvPr/>
        </p:nvSpPr>
        <p:spPr>
          <a:xfrm>
            <a:off x="2032000" y="1436052"/>
            <a:ext cx="5667375" cy="3648075"/>
          </a:xfrm>
          <a:prstGeom prst="rect">
            <a:avLst/>
          </a:prstGeom>
        </p:spPr>
      </p:sp>
      <p:sp>
        <p:nvSpPr>
          <p:cNvPr id="13" name="文本框 12"/>
          <p:cNvSpPr txBox="1"/>
          <p:nvPr/>
        </p:nvSpPr>
        <p:spPr>
          <a:xfrm>
            <a:off x="673735" y="866775"/>
            <a:ext cx="7695565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2、苹果系统（下图以苹果手机IOS系统1</a:t>
            </a:r>
            <a:r>
              <a: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</a:t>
            </a:r>
            <a:r>
              <a: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6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</a:t>
            </a:r>
            <a:r>
              <a: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版本演示）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60015" y="1203960"/>
            <a:ext cx="3616325" cy="3884930"/>
          </a:xfrm>
          <a:prstGeom prst="rect">
            <a:avLst/>
          </a:prstGeom>
        </p:spPr>
      </p:pic>
      <p:pic>
        <p:nvPicPr>
          <p:cNvPr id="25609" name="图片 2" descr="logo (2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6513" y="-276225"/>
            <a:ext cx="1331912" cy="13319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文本框 27"/>
          <p:cNvSpPr/>
          <p:nvPr/>
        </p:nvSpPr>
        <p:spPr>
          <a:xfrm>
            <a:off x="1073150" y="1049655"/>
            <a:ext cx="3495675" cy="282321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r>
              <a:rPr lang="en-US" altLang="zh-CN" sz="17900" dirty="0">
                <a:latin typeface="Arial Black" panose="020B0A04020102020204" pitchFamily="34" charset="0"/>
                <a:ea typeface="宋体" panose="02010600030101010101" pitchFamily="2" charset="-122"/>
                <a:sym typeface="Arial Black" panose="020B0A04020102020204" pitchFamily="34" charset="0"/>
              </a:rPr>
              <a:t>0</a:t>
            </a:r>
            <a:r>
              <a:rPr lang="en-US" sz="17900" dirty="0">
                <a:latin typeface="Arial Black" panose="020B0A04020102020204" pitchFamily="34" charset="0"/>
                <a:ea typeface="宋体" panose="02010600030101010101" pitchFamily="2" charset="-122"/>
                <a:sym typeface="Arial Black" panose="020B0A04020102020204" pitchFamily="34" charset="0"/>
              </a:rPr>
              <a:t>3</a:t>
            </a:r>
            <a:endParaRPr lang="en-US" sz="17900" dirty="0">
              <a:latin typeface="Arial Black" panose="020B0A04020102020204" pitchFamily="34" charset="0"/>
              <a:ea typeface="宋体" panose="02010600030101010101" pitchFamily="2" charset="-122"/>
              <a:sym typeface="Arial Black" panose="020B0A04020102020204" pitchFamily="34" charset="0"/>
            </a:endParaRPr>
          </a:p>
        </p:txBody>
      </p:sp>
      <p:sp>
        <p:nvSpPr>
          <p:cNvPr id="34818" name="任意多边形 28"/>
          <p:cNvSpPr/>
          <p:nvPr/>
        </p:nvSpPr>
        <p:spPr>
          <a:xfrm rot="-5400000" flipV="1">
            <a:off x="-1804987" y="1984375"/>
            <a:ext cx="4694237" cy="1082675"/>
          </a:xfrm>
          <a:custGeom>
            <a:avLst/>
            <a:gdLst/>
            <a:ahLst/>
            <a:cxnLst>
              <a:cxn ang="0">
                <a:pos x="3519973" y="812301"/>
              </a:cxn>
              <a:cxn ang="0">
                <a:pos x="3519973" y="771229"/>
              </a:cxn>
              <a:cxn ang="0">
                <a:pos x="1821470" y="0"/>
              </a:cxn>
              <a:cxn ang="0">
                <a:pos x="0" y="812301"/>
              </a:cxn>
              <a:cxn ang="0">
                <a:pos x="3519973" y="812301"/>
              </a:cxn>
            </a:cxnLst>
            <a:rect l="0" t="0" r="0" b="0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lnTo>
                  <a:pt x="6260239" y="1443042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19" name="任意多边形 26"/>
          <p:cNvSpPr/>
          <p:nvPr/>
        </p:nvSpPr>
        <p:spPr>
          <a:xfrm rot="-5400000" flipV="1">
            <a:off x="-1917700" y="2203450"/>
            <a:ext cx="4797425" cy="1082675"/>
          </a:xfrm>
          <a:custGeom>
            <a:avLst/>
            <a:gdLst/>
            <a:ahLst/>
            <a:cxnLst>
              <a:cxn ang="0">
                <a:pos x="3598096" y="812302"/>
              </a:cxn>
              <a:cxn ang="0">
                <a:pos x="1808395" y="0"/>
              </a:cxn>
              <a:cxn ang="0">
                <a:pos x="0" y="806136"/>
              </a:cxn>
              <a:cxn ang="0">
                <a:pos x="0" y="812302"/>
              </a:cxn>
              <a:cxn ang="0">
                <a:pos x="3598096" y="812302"/>
              </a:cxn>
            </a:cxnLst>
            <a:rect l="0" t="0" r="0" b="0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lnTo>
                  <a:pt x="6396518" y="1443041"/>
                </a:lnTo>
                <a:close/>
              </a:path>
            </a:pathLst>
          </a:custGeom>
          <a:solidFill>
            <a:srgbClr val="3A3A3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0" name="直接连接符 8"/>
          <p:cNvSpPr/>
          <p:nvPr/>
        </p:nvSpPr>
        <p:spPr>
          <a:xfrm rot="-5400000" flipV="1">
            <a:off x="-396875" y="477838"/>
            <a:ext cx="1814513" cy="828675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821" name="文本框 10"/>
          <p:cNvSpPr/>
          <p:nvPr/>
        </p:nvSpPr>
        <p:spPr>
          <a:xfrm>
            <a:off x="1476375" y="2179955"/>
            <a:ext cx="842010" cy="760730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r>
              <a:rPr lang="en-US" altLang="zh-CN" sz="45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en-US" altLang="zh-CN" sz="45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23" name="任意多边形 32"/>
          <p:cNvSpPr/>
          <p:nvPr/>
        </p:nvSpPr>
        <p:spPr>
          <a:xfrm rot="2700000">
            <a:off x="8786813" y="2262188"/>
            <a:ext cx="712787" cy="7127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4449" y="534449"/>
              </a:cxn>
              <a:cxn ang="0">
                <a:pos x="0" y="534449"/>
              </a:cxn>
              <a:cxn ang="0">
                <a:pos x="0" y="0"/>
              </a:cxn>
            </a:cxnLst>
            <a:rect l="0" t="0" r="0" b="0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lnTo>
                  <a:pt x="0" y="0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5" name="矩形 12"/>
          <p:cNvSpPr/>
          <p:nvPr/>
        </p:nvSpPr>
        <p:spPr>
          <a:xfrm>
            <a:off x="4012565" y="2156460"/>
            <a:ext cx="4626610" cy="62230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移动端APP考试操作</a:t>
            </a:r>
            <a:endParaRPr lang="zh-CN" altLang="en-US" sz="36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26" name="直接连接符 15"/>
          <p:cNvSpPr/>
          <p:nvPr/>
        </p:nvSpPr>
        <p:spPr>
          <a:xfrm>
            <a:off x="2633028" y="2037080"/>
            <a:ext cx="0" cy="1068388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</p:spTree>
    <p:custDataLst>
      <p:tags r:id="rId1"/>
    </p:custData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26626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26627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65BC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26628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65BCDD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630" name="文本框 16"/>
          <p:cNvSpPr/>
          <p:nvPr/>
        </p:nvSpPr>
        <p:spPr>
          <a:xfrm>
            <a:off x="911225" y="279400"/>
            <a:ext cx="5745163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移动端APP操作路径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65200" y="850900"/>
            <a:ext cx="751078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1、打开并登陆APP，左上角位置点选 </a:t>
            </a:r>
            <a:r>
              <a:rPr lang="zh-CN" sz="1600" b="1" u="none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贵州医科大学</a:t>
            </a:r>
            <a:r>
              <a:rPr 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站点</a:t>
            </a:r>
            <a:endParaRPr lang="zh-CN" sz="1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2、用身份证或准考证登录，首次登录</a:t>
            </a: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密码</a:t>
            </a: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请询问高校或机构负责老师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登录后，未完善资料的考生，请先完善个人资料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5609" name="图片 2" descr="logo (2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56513" y="-276225"/>
            <a:ext cx="1331912" cy="13319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 descr="C:\Users\cdeluser\Desktop\图片1.png图片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360295" y="1680845"/>
            <a:ext cx="5353050" cy="332422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26626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26627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65BC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26628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65BCDD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630" name="文本框 16"/>
          <p:cNvSpPr/>
          <p:nvPr/>
        </p:nvSpPr>
        <p:spPr>
          <a:xfrm>
            <a:off x="911225" y="279400"/>
            <a:ext cx="5745163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移动端APP操作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11225" y="837565"/>
            <a:ext cx="3966210" cy="3371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依次点击 考核内容</a:t>
            </a:r>
            <a:r>
              <a:rPr 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-</a:t>
            </a:r>
            <a:r>
              <a:rPr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再点击</a:t>
            </a:r>
            <a:r>
              <a:rPr 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-</a:t>
            </a:r>
            <a:r>
              <a:rPr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综合测</a:t>
            </a: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评</a:t>
            </a:r>
            <a:endParaRPr lang="zh-CN" sz="1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5609" name="图片 2" descr="logo (2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56513" y="-276225"/>
            <a:ext cx="1331912" cy="13319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2460" y="1282065"/>
            <a:ext cx="3947160" cy="363728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26626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26627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65BC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26628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65BCDD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630" name="文本框 16"/>
          <p:cNvSpPr/>
          <p:nvPr/>
        </p:nvSpPr>
        <p:spPr>
          <a:xfrm>
            <a:off x="911225" y="279400"/>
            <a:ext cx="5745163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移动端APP操作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65200" y="772160"/>
            <a:ext cx="76942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</a:t>
            </a:r>
            <a:r>
              <a:rPr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、阅读考前须知并通过人脸识别后开始作答</a:t>
            </a:r>
            <a:endParaRPr sz="1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</a:t>
            </a:r>
            <a:r>
              <a:rPr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、提交答案</a:t>
            </a: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查看成绩</a:t>
            </a:r>
            <a:endParaRPr sz="1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29485" y="1350010"/>
            <a:ext cx="5137150" cy="3648075"/>
          </a:xfrm>
          <a:prstGeom prst="rect">
            <a:avLst/>
          </a:prstGeom>
        </p:spPr>
      </p:pic>
      <p:pic>
        <p:nvPicPr>
          <p:cNvPr id="25609" name="图片 2" descr="logo (2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6513" y="-276225"/>
            <a:ext cx="1331912" cy="13319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文本框 27"/>
          <p:cNvSpPr/>
          <p:nvPr/>
        </p:nvSpPr>
        <p:spPr>
          <a:xfrm>
            <a:off x="1083310" y="1058545"/>
            <a:ext cx="3495675" cy="282321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r>
              <a:rPr lang="en-US" altLang="zh-CN" sz="17900" dirty="0">
                <a:latin typeface="Arial Black" panose="020B0A04020102020204" pitchFamily="34" charset="0"/>
                <a:ea typeface="宋体" panose="02010600030101010101" pitchFamily="2" charset="-122"/>
                <a:sym typeface="Arial Black" panose="020B0A04020102020204" pitchFamily="34" charset="0"/>
              </a:rPr>
              <a:t>0</a:t>
            </a:r>
            <a:r>
              <a:rPr lang="en-US" sz="17900" dirty="0">
                <a:latin typeface="Arial Black" panose="020B0A04020102020204" pitchFamily="34" charset="0"/>
                <a:ea typeface="宋体" panose="02010600030101010101" pitchFamily="2" charset="-122"/>
                <a:sym typeface="Arial Black" panose="020B0A04020102020204" pitchFamily="34" charset="0"/>
              </a:rPr>
              <a:t>4</a:t>
            </a:r>
            <a:endParaRPr lang="en-US" sz="17900" dirty="0">
              <a:latin typeface="Arial Black" panose="020B0A04020102020204" pitchFamily="34" charset="0"/>
              <a:ea typeface="宋体" panose="02010600030101010101" pitchFamily="2" charset="-122"/>
              <a:sym typeface="Arial Black" panose="020B0A04020102020204" pitchFamily="34" charset="0"/>
            </a:endParaRPr>
          </a:p>
        </p:txBody>
      </p:sp>
      <p:sp>
        <p:nvSpPr>
          <p:cNvPr id="34818" name="任意多边形 28"/>
          <p:cNvSpPr/>
          <p:nvPr/>
        </p:nvSpPr>
        <p:spPr>
          <a:xfrm rot="-5400000" flipV="1">
            <a:off x="-1804987" y="1984375"/>
            <a:ext cx="4694237" cy="1082675"/>
          </a:xfrm>
          <a:custGeom>
            <a:avLst/>
            <a:gdLst/>
            <a:ahLst/>
            <a:cxnLst>
              <a:cxn ang="0">
                <a:pos x="3519973" y="812301"/>
              </a:cxn>
              <a:cxn ang="0">
                <a:pos x="3519973" y="771229"/>
              </a:cxn>
              <a:cxn ang="0">
                <a:pos x="1821470" y="0"/>
              </a:cxn>
              <a:cxn ang="0">
                <a:pos x="0" y="812301"/>
              </a:cxn>
              <a:cxn ang="0">
                <a:pos x="3519973" y="812301"/>
              </a:cxn>
            </a:cxnLst>
            <a:rect l="0" t="0" r="0" b="0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lnTo>
                  <a:pt x="6260239" y="1443042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19" name="任意多边形 26"/>
          <p:cNvSpPr/>
          <p:nvPr/>
        </p:nvSpPr>
        <p:spPr>
          <a:xfrm rot="-5400000" flipV="1">
            <a:off x="-1917700" y="2203450"/>
            <a:ext cx="4797425" cy="1082675"/>
          </a:xfrm>
          <a:custGeom>
            <a:avLst/>
            <a:gdLst/>
            <a:ahLst/>
            <a:cxnLst>
              <a:cxn ang="0">
                <a:pos x="3598096" y="812302"/>
              </a:cxn>
              <a:cxn ang="0">
                <a:pos x="1808395" y="0"/>
              </a:cxn>
              <a:cxn ang="0">
                <a:pos x="0" y="806136"/>
              </a:cxn>
              <a:cxn ang="0">
                <a:pos x="0" y="812302"/>
              </a:cxn>
              <a:cxn ang="0">
                <a:pos x="3598096" y="812302"/>
              </a:cxn>
            </a:cxnLst>
            <a:rect l="0" t="0" r="0" b="0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lnTo>
                  <a:pt x="6396518" y="1443041"/>
                </a:lnTo>
                <a:close/>
              </a:path>
            </a:pathLst>
          </a:custGeom>
          <a:solidFill>
            <a:srgbClr val="3A3A3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0" name="直接连接符 8"/>
          <p:cNvSpPr/>
          <p:nvPr/>
        </p:nvSpPr>
        <p:spPr>
          <a:xfrm rot="-5400000" flipV="1">
            <a:off x="-396875" y="477838"/>
            <a:ext cx="1814513" cy="828675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821" name="文本框 10"/>
          <p:cNvSpPr/>
          <p:nvPr/>
        </p:nvSpPr>
        <p:spPr>
          <a:xfrm>
            <a:off x="1476375" y="2179955"/>
            <a:ext cx="842010" cy="760730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r>
              <a:rPr lang="en-US" altLang="zh-CN" sz="45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04</a:t>
            </a:r>
            <a:endParaRPr lang="en-US" altLang="zh-CN" sz="45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23" name="任意多边形 32"/>
          <p:cNvSpPr/>
          <p:nvPr/>
        </p:nvSpPr>
        <p:spPr>
          <a:xfrm rot="2700000">
            <a:off x="8786813" y="2262188"/>
            <a:ext cx="712787" cy="7127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4449" y="534449"/>
              </a:cxn>
              <a:cxn ang="0">
                <a:pos x="0" y="534449"/>
              </a:cxn>
              <a:cxn ang="0">
                <a:pos x="0" y="0"/>
              </a:cxn>
            </a:cxnLst>
            <a:rect l="0" t="0" r="0" b="0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lnTo>
                  <a:pt x="0" y="0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5" name="矩形 12"/>
          <p:cNvSpPr/>
          <p:nvPr/>
        </p:nvSpPr>
        <p:spPr>
          <a:xfrm>
            <a:off x="4023995" y="2176780"/>
            <a:ext cx="4626610" cy="117602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移动端APP考试应急联系电话</a:t>
            </a:r>
            <a:endParaRPr lang="zh-CN" altLang="en-US" sz="36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26" name="直接连接符 15"/>
          <p:cNvSpPr/>
          <p:nvPr/>
        </p:nvSpPr>
        <p:spPr>
          <a:xfrm>
            <a:off x="2633028" y="2037080"/>
            <a:ext cx="0" cy="1068388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</p:spTree>
    <p:custDataLst>
      <p:tags r:id="rId1"/>
    </p:custData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26626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26627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65BC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26628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65BCDD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630" name="文本框 16"/>
          <p:cNvSpPr/>
          <p:nvPr/>
        </p:nvSpPr>
        <p:spPr>
          <a:xfrm>
            <a:off x="911225" y="279400"/>
            <a:ext cx="5745163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移动端APP考试应急联系电话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65200" y="1331595"/>
            <a:ext cx="761174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24小时客服电话：4008135555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en-US" altLang="zh-CN" sz="1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备注：如登录不进去、密码错误、账号被锁等情况可直接找客服重置密码解锁即可。</a:t>
            </a:r>
            <a:endParaRPr lang="en-US" altLang="zh-CN" sz="16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5609" name="图片 2" descr="logo (2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56513" y="-276225"/>
            <a:ext cx="1331912" cy="13319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i*1"/>
  <p:tag name="KSO_WM_UNIT_LAYERLEVEL" val="1"/>
  <p:tag name="KSO_WM_TAG_VERSION" val="1.0"/>
  <p:tag name="KSO_WM_BEAUTIFY_FLAG" val="#wm#"/>
  <p:tag name="KSO_WM_UNIT_SUBTYPE" val="q"/>
  <p:tag name="KSO_WM_UNIT_TYPE" val="i"/>
  <p:tag name="KSO_WM_UNIT_INDEX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5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SLIDE_BK_DARK_LIGHT" val="2"/>
  <p:tag name="KSO_WM_UNIT_BK_DARK_LIGHT" val="1"/>
</p:tagLst>
</file>

<file path=ppt/tags/tag57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58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SLIDE_BK_DARK_LIGHT" val="2"/>
  <p:tag name="KSO_WM_UNIT_BK_DARK_LIGHT" val="1"/>
</p:tagLst>
</file>

<file path=ppt/tags/tag63.xml><?xml version="1.0" encoding="utf-8"?>
<p:tagLst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64.xml><?xml version="1.0" encoding="utf-8"?>
<p:tagLst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SLIDE_BK_DARK_LIGHT" val="2"/>
  <p:tag name="KSO_WM_UNIT_BK_DARK_LIGHT" val="1"/>
</p:tagLst>
</file>

<file path=ppt/tags/tag69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70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74.xml><?xml version="1.0" encoding="utf-8"?>
<p:tagLst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75.xml><?xml version="1.0" encoding="utf-8"?>
<p:tagLst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SLIDE_BK_DARK_LIGHT" val="2"/>
  <p:tag name="KSO_WM_UNIT_BK_DARK_LIGHT" val="1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80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81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SLIDE_BK_DARK_LIGHT" val="2"/>
  <p:tag name="KSO_WM_UNIT_BK_DARK_LIGHT" val="1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SLIDE_BK_DARK_LIGHT" val="2"/>
  <p:tag name="KSO_WM_UNIT_BK_DARK_LIGHT" val="1"/>
</p:tagLst>
</file>

<file path=ppt/tags/tag87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88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89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90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295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295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TEMPLATE_SUBCATEGORY" val="0"/>
  <p:tag name="KSO_WM_TEMPLATE_MASTER_TYPE" val="1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5295"/>
  <p:tag name="KSO_WM_TEMPLATE_THUMBS_INDEX" val="1、4、7、8、9、12、15、16、17、19、20、21、22、24"/>
</p:tagLst>
</file>

<file path=ppt/tags/tag100.xml><?xml version="1.0" encoding="utf-8"?>
<p:tagLst xmlns:p="http://schemas.openxmlformats.org/presentationml/2006/main">
  <p:tag name="KSO_WM_UNIT_ISCONTENTSTITLE" val="0"/>
  <p:tag name="KSO_WM_UNIT_PRESET_TEXT" val="我们是致力于研究AI智能创作PPT的一个团队;&#10;我们潜心钻研幻灯片的演示规律与创作思路，希望通过人工智能解放用户双手，不仅高效，且精准。…"/>
  <p:tag name="KSO_WM_UNIT_NOCLEAR" val="0"/>
  <p:tag name="KSO_WM_UNIT_VALUE" val="84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404_1*f*1"/>
  <p:tag name="KSO_WM_TEMPLATE_CATEGORY" val="diagram"/>
  <p:tag name="KSO_WM_TEMPLATE_INDEX" val="20203404"/>
  <p:tag name="KSO_WM_UNIT_LAYERLEVEL" val="1"/>
  <p:tag name="KSO_WM_TAG_VERSION" val="1.0"/>
  <p:tag name="KSO_WM_BEAUTIFY_FLAG" val="#wm#"/>
  <p:tag name="KSO_WM_UNIT_DEFAULT_FONT" val="14;18;2"/>
  <p:tag name="KSO_WM_UNIT_BLOCK" val="0"/>
  <p:tag name="KSO_WM_UNIT_SMARTLAYOUT_COMPRESS_INFO" val="{&#10;    &quot;id&quot;: &quot;2020-06-29T16:04:47&quot;,&#10;    &quot;max&quot;: 0,&#10;    &quot;parentMax&quot;: {&#10;        &quot;max&quot;: 15.919370078740156&#10;    },&#10;    &quot;topChanged&quot;: 0&#10;}&#10;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404_1*i*4"/>
  <p:tag name="KSO_WM_TEMPLATE_CATEGORY" val="diagram"/>
  <p:tag name="KSO_WM_TEMPLATE_INDEX" val="20203404"/>
  <p:tag name="KSO_WM_UNIT_LAYERLEVEL" val="1"/>
  <p:tag name="KSO_WM_TAG_VERSION" val="1.0"/>
  <p:tag name="KSO_WM_BEAUTIFY_FLAG" val="#wm#"/>
  <p:tag name="KSO_WM_UNIT_BLOCK" val="0"/>
  <p:tag name="KSO_WM_UNIT_SM_LIMIT_TYPE" val="2"/>
  <p:tag name="KSO_WM_UNIT_DECORATE_INFO" val="{&quot;DecorateInfoX&quot;:{&quot;IsLeft&quot;:true,&quot;IsRight&quot;:false,&quot;IsAbs&quot;:true},&quot;DecorateInfoY&quot;:{&quot;IsTop&quot;:false,&quot;IsBottom&quot;:true,&quot;IsAbs&quot;:true}}"/>
</p:tagLst>
</file>

<file path=ppt/tags/tag102.xml><?xml version="1.0" encoding="utf-8"?>
<p:tagLst xmlns:p="http://schemas.openxmlformats.org/presentationml/2006/main">
  <p:tag name="KSO_WM_UNIT_VALUE" val="988*1791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404_1*d*1"/>
  <p:tag name="KSO_WM_TEMPLATE_CATEGORY" val="diagram"/>
  <p:tag name="KSO_WM_TEMPLATE_INDEX" val="20203404"/>
  <p:tag name="KSO_WM_UNIT_SUPPORT_UNIT_TYPE" val="[&quot;all&quot;]"/>
  <p:tag name="KSO_WM_UNIT_LAYERLEVEL" val="1"/>
  <p:tag name="KSO_WM_TAG_VERSION" val="1.0"/>
  <p:tag name="KSO_WM_BEAUTIFY_FLAG" val="#wm#"/>
  <p:tag name="KSO_WM_UNIT_BLOCK" val="0"/>
  <p:tag name="KSO_WM_UNIT_SM_LIMIT_TYPE" val="1"/>
  <p:tag name="KSO_WM_UNIT_PLACING_PICTURE_USER_VIEWPORT" val="{&quot;height&quot;:2100,&quot;width&quot;:2550}"/>
  <p:tag name="KSO_WM_UNIT_PLACING_PICTURE_USER_RELATIVERECTANGLE" val="{&quot;bottom&quot;:0,&quot;left&quot;:0,&quot;right&quot;:0,&quot;top&quot;:0}"/>
  <p:tag name="KSO_WM_UNIT_PLACING_PICTURE_COLLAGE_RELATIVERECTANGLE" val="{&quot;bottom&quot;:0.087496854089463699,&quot;left&quot;:0,&quot;right&quot;:0,&quot;top&quot;:0.087496854089463699}"/>
  <p:tag name="KSO_WM_UNIT_PLACING_PICTURE_COLLAGE_VIEWPORT" val="{&quot;height&quot;:5607.0188976377949,&quot;width&quot;:10163.148031496061}"/>
  <p:tag name="KSO_WM_UNIT_PLACING_PICTURE_INFO" val="{&quot;code&quot;:&quot;Bca&quot;,&quot;full_picture&quot;:true,&quot;last_crop_picture&quot;:&quot;[1]&quot;,&quot;last_full_picture&quot;:&quot;Bca&quot;,&quot;margin&quot;:{&quot;left&quot;:29.570689329907054,&quot;right&quot;:30.323938640363281},&quot;scheme&quot;:&quot;4-0&quot;,&quot;spacing&quot;:5}"/>
  <p:tag name="KSO_WM_UNIT_PLACING_PICTURE" val="151114.645"/>
  <p:tag name="KSO_WM_UNIT_PLACING_PICTURE_USER_VIEWPORT_SMARTMENU" val="{&quot;height&quot;:2407.1923127078144,&quot;width&quot;:2552.7109791973253}"/>
  <p:tag name="KSO_WM_UNIT_PLACING_PICTURE_USER_RELATIVERECTANGLE_SMARTMENU" val="{&quot;bottom&quot;:0,&quot;left&quot;:0,&quot;right&quot;:0,&quot;top&quot;:0}"/>
</p:tagLst>
</file>

<file path=ppt/tags/tag103.xml><?xml version="1.0" encoding="utf-8"?>
<p:tagLst xmlns:p="http://schemas.openxmlformats.org/presentationml/2006/main">
  <p:tag name="KSO_WM_UNIT_VALUE" val="988*1791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404_1*d*1"/>
  <p:tag name="KSO_WM_TEMPLATE_CATEGORY" val="diagram"/>
  <p:tag name="KSO_WM_TEMPLATE_INDEX" val="20203404"/>
  <p:tag name="KSO_WM_UNIT_SUPPORT_UNIT_TYPE" val="[&quot;all&quot;]"/>
  <p:tag name="KSO_WM_UNIT_LAYERLEVEL" val="1"/>
  <p:tag name="KSO_WM_TAG_VERSION" val="1.0"/>
  <p:tag name="KSO_WM_BEAUTIFY_FLAG" val="#wm#"/>
  <p:tag name="KSO_WM_UNIT_BLOCK" val="0"/>
  <p:tag name="KSO_WM_UNIT_SM_LIMIT_TYPE" val="1"/>
  <p:tag name="KSO_WM_UNIT_PLACING_PICTURE_USER_VIEWPORT" val="{&quot;height&quot;:2132.4992125984249,&quot;width&quot;:2107.5007874015746}"/>
  <p:tag name="KSO_WM_UNIT_PLACING_PICTURE_USER_RELATIVERECTANGLE" val="{&quot;bottom&quot;:0,&quot;left&quot;:0,&quot;right&quot;:0,&quot;top&quot;:0}"/>
  <p:tag name="KSO_WM_UNIT_PLACING_PICTURE_COLLAGE_RELATIVERECTANGLE" val="{&quot;bottom&quot;:0.087496854089463699,&quot;left&quot;:0,&quot;right&quot;:0,&quot;top&quot;:0.087496854089463699}"/>
  <p:tag name="KSO_WM_UNIT_PLACING_PICTURE_COLLAGE_VIEWPORT" val="{&quot;height&quot;:5607.0188976377949,&quot;width&quot;:10163.148031496061}"/>
  <p:tag name="KSO_WM_UNIT_PLACING_PICTURE_INFO" val="{&quot;code&quot;:&quot;Bca&quot;,&quot;full_picture&quot;:true,&quot;last_crop_picture&quot;:&quot;[1]&quot;,&quot;last_full_picture&quot;:&quot;Bca&quot;,&quot;margin&quot;:{&quot;left&quot;:29.570689329907054,&quot;right&quot;:30.323938640363281},&quot;scheme&quot;:&quot;4-0&quot;,&quot;spacing&quot;:5}"/>
  <p:tag name="KSO_WM_UNIT_PLACING_PICTURE" val="151114.645"/>
  <p:tag name="KSO_WM_UNIT_PLACING_PICTURE_USER_VIEWPORT_SMARTMENU" val="{&quot;height&quot;:1229.9164519406227,&quot;width&quot;:1203.4636884903923}"/>
  <p:tag name="KSO_WM_UNIT_PLACING_PICTURE_USER_RELATIVERECTANGLE_SMARTMENU" val="{&quot;bottom&quot;:0,&quot;left&quot;:0,&quot;right&quot;:0,&quot;top&quot;:0}"/>
</p:tagLst>
</file>

<file path=ppt/tags/tag104.xml><?xml version="1.0" encoding="utf-8"?>
<p:tagLst xmlns:p="http://schemas.openxmlformats.org/presentationml/2006/main">
  <p:tag name="KSO_WM_UNIT_VALUE" val="988*1791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404_1*d*1"/>
  <p:tag name="KSO_WM_TEMPLATE_CATEGORY" val="diagram"/>
  <p:tag name="KSO_WM_TEMPLATE_INDEX" val="20203404"/>
  <p:tag name="KSO_WM_UNIT_SUPPORT_UNIT_TYPE" val="[&quot;all&quot;]"/>
  <p:tag name="KSO_WM_UNIT_LAYERLEVEL" val="1"/>
  <p:tag name="KSO_WM_TAG_VERSION" val="1.0"/>
  <p:tag name="KSO_WM_BEAUTIFY_FLAG" val="#wm#"/>
  <p:tag name="KSO_WM_UNIT_BLOCK" val="0"/>
  <p:tag name="KSO_WM_UNIT_SM_LIMIT_TYPE" val="1"/>
  <p:tag name="KSO_WM_UNIT_PLACING_PICTURE_USER_VIEWPORT" val="{&quot;height&quot;:3470,&quot;width&quot;:3720}"/>
  <p:tag name="KSO_WM_UNIT_PLACING_PICTURE_USER_RELATIVERECTANGLE" val="{&quot;bottom&quot;:0,&quot;left&quot;:0,&quot;right&quot;:0,&quot;top&quot;:0}"/>
  <p:tag name="KSO_WM_UNIT_PLACING_PICTURE_COLLAGE_RELATIVERECTANGLE" val="{&quot;bottom&quot;:0.087496854089463699,&quot;left&quot;:0,&quot;right&quot;:0,&quot;top&quot;:0.087496854089463699}"/>
  <p:tag name="KSO_WM_UNIT_PLACING_PICTURE_COLLAGE_VIEWPORT" val="{&quot;height&quot;:5607.0188976377949,&quot;width&quot;:10163.148031496061}"/>
  <p:tag name="KSO_WM_UNIT_PLACING_PICTURE_INFO" val="{&quot;code&quot;:&quot;Bca&quot;,&quot;full_picture&quot;:true,&quot;last_crop_picture&quot;:&quot;[1]&quot;,&quot;last_full_picture&quot;:&quot;Bca&quot;,&quot;margin&quot;:{&quot;left&quot;:29.570689329907054,&quot;right&quot;:30.323938640363281},&quot;scheme&quot;:&quot;4-0&quot;,&quot;spacing&quot;:5}"/>
  <p:tag name="KSO_WM_UNIT_PLACING_PICTURE" val="151114.645"/>
  <p:tag name="KSO_WM_UNIT_PLACING_PICTURE_USER_VIEWPORT_SMARTMENU" val="{&quot;height&quot;:3787.1087646484375,&quot;width&quot;:3721.7573012410185}"/>
  <p:tag name="KSO_WM_UNIT_PLACING_PICTURE_USER_RELATIVERECTANGLE_SMARTMENU" val="{&quot;bottom&quot;:0,&quot;left&quot;:0,&quot;right&quot;:0,&quot;top&quot;:0}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3"/>
  <p:tag name="KSO_WM_UNIT_ID" val="custom20205295_4*i*3"/>
  <p:tag name="KSO_WM_TEMPLATE_CATEGORY" val="custom"/>
  <p:tag name="KSO_WM_TEMPLATE_INDEX" val="20205295"/>
  <p:tag name="KSO_WM_UNIT_LAYERLEVEL" val="1"/>
  <p:tag name="KSO_WM_TAG_VERSION" val="1.0"/>
  <p:tag name="KSO_WM_BEAUTIFY_FLAG" val="#wm#"/>
  <p:tag name="KSO_WM_UNIT_FILL_FORE_SCHEMECOLOR_INDEX" val="5"/>
  <p:tag name="KSO_WM_UNIT_FILL_TYPE" val="1"/>
  <p:tag name="KSO_WM_UNIT_SHADOW_SCHEMECOLOR_INDEX" val="7"/>
  <p:tag name="KSO_WM_UNIT_TEXT_FILL_FORE_SCHEMECOLOR_INDEX" val="2"/>
  <p:tag name="KSO_WM_UNIT_TEXT_FILL_TYPE" val="1"/>
  <p:tag name="KSO_WM_UNIT_USESOURCEFORMAT_APPLY" val="1"/>
</p:tagLst>
</file>

<file path=ppt/tags/tag106.xml><?xml version="1.0" encoding="utf-8"?>
<p:tagLst xmlns:p="http://schemas.openxmlformats.org/presentationml/2006/main">
  <p:tag name="KSO_WM_UNIT_ISCONTENTSTITLE" val="0"/>
  <p:tag name="KSO_WM_UNIT_PRESET_TEXT" val="点击此处添加大标题"/>
  <p:tag name="KSO_WM_UNIT_NOCLEAR" val="0"/>
  <p:tag name="KSO_WM_UNIT_VALUE" val="1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404_1*a*1"/>
  <p:tag name="KSO_WM_TEMPLATE_CATEGORY" val="diagram"/>
  <p:tag name="KSO_WM_TEMPLATE_INDEX" val="20203404"/>
  <p:tag name="KSO_WM_UNIT_LAYERLEVEL" val="1"/>
  <p:tag name="KSO_WM_TAG_VERSION" val="1.0"/>
  <p:tag name="KSO_WM_BEAUTIFY_FLAG" val="#wm#"/>
  <p:tag name="KSO_WM_UNIT_DEFAULT_FONT" val="36;44;4"/>
  <p:tag name="KSO_WM_UNIT_BLOCK" val="0"/>
</p:tagLst>
</file>

<file path=ppt/tags/tag107.xml><?xml version="1.0" encoding="utf-8"?>
<p:tagLst xmlns:p="http://schemas.openxmlformats.org/presentationml/2006/main">
  <p:tag name="KSO_WM_SLIDE_ID" val="diagram20203404_1"/>
  <p:tag name="KSO_WM_TEMPLATE_SUBCATEGORY" val="1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00*540"/>
  <p:tag name="KSO_WM_SLIDE_POSITION" val="0*0"/>
  <p:tag name="KSO_WM_TAG_VERSION" val="1.0"/>
  <p:tag name="KSO_WM_BEAUTIFY_FLAG" val="#wm#"/>
  <p:tag name="KSO_WM_TEMPLATE_CATEGORY" val="diagram"/>
  <p:tag name="KSO_WM_TEMPLATE_INDEX" val="20203404"/>
  <p:tag name="KSO_WM_SLIDE_LAYOUT" val="a_d_f_i"/>
  <p:tag name="KSO_WM_SLIDE_LAYOUT_CNT" val="1_1_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,{&quot;bottom&quot;:0,&quot;bottomAbs&quot;:false,&quot;left&quot;:0,&quot;leftAbs&quot;:false,&quot;right&quot;:0,&quot;rightAbs&quot;:false,&quot;top&quot;:0,&quot;topAbs&quot;:false,&quot;type&quot;:&quot;frame&quot;}],&quot;direction&quot;:1,&quot;id&quot;:&quot;2020-06-29T16:04:47&quot;,&quot;maxSize&quot;:{&quot;size1&quot;:33.399999999999999},&quot;minSize&quot;:{&quot;size1&quot;:33.399999999999999},&quot;normalSize&quot;:{&quot;size1&quot;:33.399999999999999},&quot;subLayout&quot;:[{&quot;backgroundInfo&quot;:[{&quot;bottom&quot;:0,&quot;bottomAbs&quot;:false,&quot;left&quot;:0,&quot;leftAbs&quot;:false,&quot;right&quot;:0,&quot;rightAbs&quot;:false,&quot;top&quot;:0,&quot;topAbs&quot;:false,&quot;type&quot;:&quot;leftRight&quot;}],&quot;horizontalAlign&quot;:1,&quot;id&quot;:&quot;2020-06-29T16:04:47&quot;,&quot;margin&quot;:{&quot;bottom&quot;:4.429999828338623,&quot;left&quot;:2.119999885559082,&quot;right&quot;:1.690000057220459,&quot;top&quot;:3.2699997425079346},&quot;type&quot;:0,&quot;verticalAlign&quot;:1},{&quot;id&quot;:&quot;2020-06-29T16:04:47&quot;,&quot;maxSize&quot;:{&quot;size1&quot;:82.799999999999997},&quot;minSize&quot;:{&quot;size1&quot;:55},&quot;normalSize&quot;:{&quot;size1&quot;:61.474846894138217},&quot;subLayout&quot;:[{&quot;id&quot;:&quot;2020-06-29T16:04:47&quot;,&quot;margin&quot;:{&quot;bottom&quot;:1.0499999523162842,&quot;left&quot;:2.0999999046325684,&quot;right&quot;:2.5,&quot;top&quot;:2.5},&quot;type&quot;:0},{&quot;id&quot;:&quot;2020-06-29T16:04:47&quot;,&quot;margin&quot;:{&quot;bottom&quot;:2.119999885559082,&quot;left&quot;:1.690000057220459,&quot;right&quot;:2.119999885559082,&quot;top&quot;:0.026000002399086952},&quot;type&quot;:0}],&quot;type&quot;:0}],&quot;type&quot;:0}"/>
  <p:tag name="KSO_WM_SLIDE_CAN_ADD_NAVIGATION" val="1"/>
  <p:tag name="KSO_WM_SLIDE_BACKGROUND" val="[&quot;general&quot;,&quot;frame&quot;,&quot;leftRight&quot;]"/>
  <p:tag name="KSO_WM_SLIDE_RATIO" val="1.777778"/>
  <p:tag name="KSO_WM_SPECIAL_SOURCE" val="bdnull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2"/>
  <p:tag name="KSO_WM_UNIT_ID" val="custom20205295_4*i*2"/>
  <p:tag name="KSO_WM_TEMPLATE_CATEGORY" val="custom"/>
  <p:tag name="KSO_WM_TEMPLATE_INDEX" val="20205295"/>
  <p:tag name="KSO_WM_UNIT_LAYERLEVEL" val="1"/>
  <p:tag name="KSO_WM_TAG_VERSION" val="1.0"/>
  <p:tag name="KSO_WM_BEAUTIFY_FLAG" val="#wm#"/>
  <p:tag name="KSO_WM_UNIT_USESOURCEFORMAT_APPLY" val="1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3"/>
  <p:tag name="KSO_WM_UNIT_ID" val="custom20205295_4*i*3"/>
  <p:tag name="KSO_WM_TEMPLATE_CATEGORY" val="custom"/>
  <p:tag name="KSO_WM_TEMPLATE_INDEX" val="20205295"/>
  <p:tag name="KSO_WM_UNIT_LAYERLEVEL" val="1"/>
  <p:tag name="KSO_WM_TAG_VERSION" val="1.0"/>
  <p:tag name="KSO_WM_BEAUTIFY_FLAG" val="#wm#"/>
  <p:tag name="KSO_WM_UNIT_FILL_FORE_SCHEMECOLOR_INDEX" val="5"/>
  <p:tag name="KSO_WM_UNIT_FILL_TYPE" val="1"/>
  <p:tag name="KSO_WM_UNIT_SHADOW_SCHEMECOLOR_INDEX" val="7"/>
  <p:tag name="KSO_WM_UNIT_TEXT_FILL_FORE_SCHEMECOLOR_INDEX" val="2"/>
  <p:tag name="KSO_WM_UNIT_TEXT_FILL_TYPE" val="1"/>
  <p:tag name="KSO_WM_UNIT_USESOURCEFORMAT_APPLY" val="1"/>
</p:tagLst>
</file>

<file path=ppt/tags/tag110.xml><?xml version="1.0" encoding="utf-8"?>
<p:tagLst xmlns:p="http://schemas.openxmlformats.org/presentationml/2006/main">
  <p:tag name="KSO_WM_UNIT_ISCONTENTSTITLE" val="1"/>
  <p:tag name="KSO_WM_UNIT_ISNUMDGMTITLE" val="0"/>
  <p:tag name="KSO_WM_UNIT_PRESET_TEXT" val="目&#10;录"/>
  <p:tag name="KSO_WM_UNIT_NOCLEAR" val="0"/>
  <p:tag name="KSO_WM_UNIT_VALUE" val="2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custom20205295_4*a*1"/>
  <p:tag name="KSO_WM_TEMPLATE_CATEGORY" val="custom"/>
  <p:tag name="KSO_WM_TEMPLATE_INDEX" val="20205295"/>
  <p:tag name="KSO_WM_UNIT_LAYERLEVEL" val="1"/>
  <p:tag name="KSO_WM_TAG_VERSION" val="1.0"/>
  <p:tag name="KSO_WM_BEAUTIFY_FLAG" val="#wm#"/>
  <p:tag name="KSO_WM_UNIT_TEXT_FILL_FORE_SCHEMECOLOR_INDEX" val="14"/>
  <p:tag name="KSO_WM_UNIT_TEXT_FILL_TYPE" val="1"/>
  <p:tag name="KSO_WM_UNIT_TEXT_SHADOW_SCHEMECOLOR_INDEX" val="13"/>
  <p:tag name="KSO_WM_UNIT_USESOURCEFORMAT_APPLY" val="1"/>
</p:tagLst>
</file>

<file path=ppt/tags/tag11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5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b"/>
  <p:tag name="KSO_WM_UNIT_INDEX" val="1"/>
  <p:tag name="KSO_WM_UNIT_ID" val="custom20205295_4*b*1"/>
  <p:tag name="KSO_WM_TEMPLATE_CATEGORY" val="custom"/>
  <p:tag name="KSO_WM_TEMPLATE_INDEX" val="20205295"/>
  <p:tag name="KSO_WM_UNIT_LAYERLEVEL" val="1"/>
  <p:tag name="KSO_WM_TAG_VERSION" val="1.0"/>
  <p:tag name="KSO_WM_BEAUTIFY_FLAG" val="#wm#"/>
  <p:tag name="KSO_WM_UNIT_PRESET_TEXT" val="CONTENTS"/>
  <p:tag name="KSO_WM_UNIT_TEXT_FILL_FORE_SCHEMECOLOR_INDEX" val="14"/>
  <p:tag name="KSO_WM_UNIT_TEXT_FILL_TYPE" val="1"/>
  <p:tag name="KSO_WM_UNIT_TEXT_SHADOW_SCHEMECOLOR_INDEX" val="13"/>
  <p:tag name="KSO_WM_UNIT_USESOURCEFORMAT_APPLY" val="1"/>
</p:tagLst>
</file>

<file path=ppt/tags/tag11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custom20205295_4*l_h_a*1_1_1"/>
  <p:tag name="KSO_WM_TEMPLATE_CATEGORY" val="custom"/>
  <p:tag name="KSO_WM_TEMPLATE_INDEX" val="20205295"/>
  <p:tag name="KSO_WM_UNIT_LAYERLEVEL" val="1_1_1"/>
  <p:tag name="KSO_WM_TAG_VERSION" val="1.0"/>
  <p:tag name="KSO_WM_BEAUTIFY_FLAG" val="#wm#"/>
  <p:tag name="KSO_WM_UNIT_PRESET_TEXT" val="单击此处添加标题"/>
  <p:tag name="KSO_WM_UNIT_TEXT_FILL_FORE_SCHEMECOLOR_INDEX" val="5"/>
  <p:tag name="KSO_WM_UNIT_TEXT_FILL_TYPE" val="1"/>
  <p:tag name="KSO_WM_UNIT_USESOURCEFORMAT_APPLY" val="1"/>
</p:tagLst>
</file>

<file path=ppt/tags/tag11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custom20205295_4*l_h_a*1_1_1"/>
  <p:tag name="KSO_WM_TEMPLATE_CATEGORY" val="custom"/>
  <p:tag name="KSO_WM_TEMPLATE_INDEX" val="20205295"/>
  <p:tag name="KSO_WM_UNIT_LAYERLEVEL" val="1_1_1"/>
  <p:tag name="KSO_WM_TAG_VERSION" val="1.0"/>
  <p:tag name="KSO_WM_BEAUTIFY_FLAG" val="#wm#"/>
  <p:tag name="KSO_WM_UNIT_PRESET_TEXT" val="单击此处添加标题"/>
  <p:tag name="KSO_WM_UNIT_TEXT_FILL_FORE_SCHEMECOLOR_INDEX" val="5"/>
  <p:tag name="KSO_WM_UNIT_TEXT_FILL_TYPE" val="1"/>
  <p:tag name="KSO_WM_UNIT_USESOURCEFORMAT_APPLY" val="1"/>
</p:tagLst>
</file>

<file path=ppt/tags/tag11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custom20205295_4*l_h_a*1_1_1"/>
  <p:tag name="KSO_WM_TEMPLATE_CATEGORY" val="custom"/>
  <p:tag name="KSO_WM_TEMPLATE_INDEX" val="20205295"/>
  <p:tag name="KSO_WM_UNIT_LAYERLEVEL" val="1_1_1"/>
  <p:tag name="KSO_WM_TAG_VERSION" val="1.0"/>
  <p:tag name="KSO_WM_BEAUTIFY_FLAG" val="#wm#"/>
  <p:tag name="KSO_WM_UNIT_PRESET_TEXT" val="单击此处添加标题"/>
  <p:tag name="KSO_WM_UNIT_TEXT_FILL_FORE_SCHEMECOLOR_INDEX" val="5"/>
  <p:tag name="KSO_WM_UNIT_TEXT_FILL_TYPE" val="1"/>
  <p:tag name="KSO_WM_UNIT_USESOURCEFORMAT_APPLY" val="1"/>
</p:tagLst>
</file>

<file path=ppt/tags/tag115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custom20205295_4*l_h_a*1_1_1"/>
  <p:tag name="KSO_WM_TEMPLATE_CATEGORY" val="custom"/>
  <p:tag name="KSO_WM_TEMPLATE_INDEX" val="20205295"/>
  <p:tag name="KSO_WM_UNIT_LAYERLEVEL" val="1_1_1"/>
  <p:tag name="KSO_WM_TAG_VERSION" val="1.0"/>
  <p:tag name="KSO_WM_BEAUTIFY_FLAG" val="#wm#"/>
  <p:tag name="KSO_WM_UNIT_PRESET_TEXT" val="单击此处添加标题"/>
  <p:tag name="KSO_WM_UNIT_TEXT_FILL_FORE_SCHEMECOLOR_INDEX" val="5"/>
  <p:tag name="KSO_WM_UNIT_TEXT_FILL_TYPE" val="1"/>
  <p:tag name="KSO_WM_UNIT_USESOURCEFORMAT_APPLY" val="1"/>
</p:tagLst>
</file>

<file path=ppt/tags/tag116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custom20205295_4*l_h_a*1_1_1"/>
  <p:tag name="KSO_WM_TEMPLATE_CATEGORY" val="custom"/>
  <p:tag name="KSO_WM_TEMPLATE_INDEX" val="20205295"/>
  <p:tag name="KSO_WM_UNIT_LAYERLEVEL" val="1_1_1"/>
  <p:tag name="KSO_WM_TAG_VERSION" val="1.0"/>
  <p:tag name="KSO_WM_BEAUTIFY_FLAG" val="#wm#"/>
  <p:tag name="KSO_WM_UNIT_PRESET_TEXT" val="单击此处添加标题"/>
  <p:tag name="KSO_WM_UNIT_TEXT_FILL_FORE_SCHEMECOLOR_INDEX" val="5"/>
  <p:tag name="KSO_WM_UNIT_TEXT_FILL_TYPE" val="1"/>
  <p:tag name="KSO_WM_UNIT_USESOURCEFORMAT_APPLY" val="1"/>
</p:tagLst>
</file>

<file path=ppt/tags/tag117.xml><?xml version="1.0" encoding="utf-8"?>
<p:tagLst xmlns:p="http://schemas.openxmlformats.org/presentationml/2006/main">
  <p:tag name="KSO_WM_SLIDE_ID" val="custom20205295_4"/>
  <p:tag name="KSO_WM_TEMPLATE_SUBCATEGORY" val="0"/>
  <p:tag name="KSO_WM_TEMPLATE_MASTER_TYPE" val="1"/>
  <p:tag name="KSO_WM_TEMPLATE_COLOR_TYPE" val="1"/>
  <p:tag name="KSO_WM_SLIDE_TYPE" val="contents"/>
  <p:tag name="KSO_WM_SLIDE_SUBTYPE" val="diag"/>
  <p:tag name="KSO_WM_SLIDE_ITEM_CNT" val="4"/>
  <p:tag name="KSO_WM_SLIDE_INDEX" val="4"/>
  <p:tag name="KSO_WM_DIAGRAM_GROUP_CODE" val="l1-1"/>
  <p:tag name="KSO_WM_SLIDE_DIAGTYPE" val="l"/>
  <p:tag name="KSO_WM_TAG_VERSION" val="1.0"/>
  <p:tag name="KSO_WM_BEAUTIFY_FLAG" val="#wm#"/>
  <p:tag name="KSO_WM_TEMPLATE_CATEGORY" val="custom"/>
  <p:tag name="KSO_WM_TEMPLATE_INDEX" val="20205295"/>
  <p:tag name="KSO_WM_SLIDE_LAYOUT" val="a_b_l"/>
  <p:tag name="KSO_WM_SLIDE_LAYOUT_CNT" val="1_1_1"/>
  <p:tag name="KSO_WM_SPECIAL_SOURCE" val="bdnull"/>
</p:tagLst>
</file>

<file path=ppt/tags/tag118.xml><?xml version="1.0" encoding="utf-8"?>
<p:tagLst xmlns:p="http://schemas.openxmlformats.org/presentationml/2006/main">
  <p:tag name="KSO_WM_SPECIAL_SOURCE" val="bdnull"/>
</p:tagLst>
</file>

<file path=ppt/tags/tag119.xml><?xml version="1.0" encoding="utf-8"?>
<p:tagLst xmlns:p="http://schemas.openxmlformats.org/presentationml/2006/main">
  <p:tag name="KSO_WM_SPECIAL_SOURCE" val="bdnull"/>
</p:tagLst>
</file>

<file path=ppt/tags/tag120.xml><?xml version="1.0" encoding="utf-8"?>
<p:tagLst xmlns:p="http://schemas.openxmlformats.org/presentationml/2006/main">
  <p:tag name="KSO_WM_SPECIAL_SOURCE" val="bdnull"/>
</p:tagLst>
</file>

<file path=ppt/tags/tag121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22.xml><?xml version="1.0" encoding="utf-8"?>
<p:tagLst xmlns:p="http://schemas.openxmlformats.org/presentationml/2006/main">
  <p:tag name="KSO_WM_SPECIAL_SOURCE" val="bdnull"/>
</p:tagLst>
</file>

<file path=ppt/tags/tag123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24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25.xml><?xml version="1.0" encoding="utf-8"?>
<p:tagLst xmlns:p="http://schemas.openxmlformats.org/presentationml/2006/main">
  <p:tag name="KSO_WM_SPECIAL_SOURCE" val="bdnull"/>
</p:tagLst>
</file>

<file path=ppt/tags/tag126.xml><?xml version="1.0" encoding="utf-8"?>
<p:tagLst xmlns:p="http://schemas.openxmlformats.org/presentationml/2006/main">
  <p:tag name="KSO_WM_SPECIAL_SOURCE" val="bdnull"/>
</p:tagLst>
</file>

<file path=ppt/tags/tag127.xml><?xml version="1.0" encoding="utf-8"?>
<p:tagLst xmlns:p="http://schemas.openxmlformats.org/presentationml/2006/main">
  <p:tag name="KSO_WM_SPECIAL_SOURCE" val="bdnull"/>
</p:tagLst>
</file>

<file path=ppt/tags/tag128.xml><?xml version="1.0" encoding="utf-8"?>
<p:tagLst xmlns:p="http://schemas.openxmlformats.org/presentationml/2006/main">
  <p:tag name="KSO_WM_SPECIAL_SOURCE" val="bdnull"/>
</p:tagLst>
</file>

<file path=ppt/tags/tag129.xml><?xml version="1.0" encoding="utf-8"?>
<p:tagLst xmlns:p="http://schemas.openxmlformats.org/presentationml/2006/main">
  <p:tag name="KSO_WM_SPECIAL_SOURCE" val="bdnull"/>
</p:tagLst>
</file>

<file path=ppt/tags/tag130.xml><?xml version="1.0" encoding="utf-8"?>
<p:tagLst xmlns:p="http://schemas.openxmlformats.org/presentationml/2006/main">
  <p:tag name="KSO_WM_SPECIAL_SOURCE" val="bdnull"/>
</p:tagLst>
</file>

<file path=ppt/tags/tag131.xml><?xml version="1.0" encoding="utf-8"?>
<p:tagLst xmlns:p="http://schemas.openxmlformats.org/presentationml/2006/main">
  <p:tag name="commondata" val="eyJoZGlkIjoiOTIwYTY1ZTI0NjA5ZTMxY2Q4YzlkYTk5OTVlNWZhYzEifQ=="/>
</p:tagLst>
</file>

<file path=ppt/theme/theme1.xml><?xml version="1.0" encoding="utf-8"?>
<a:theme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​​">
      <a:majorFont>
        <a:latin typeface="等线 Light"/>
        <a:ea typeface="等线 Light"/>
        <a:cs typeface=""/>
      </a:majorFont>
      <a:minorFont>
        <a:latin typeface="等线"/>
        <a:ea typeface="等线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022518">
      <a:dk1>
        <a:sysClr val="windowText" lastClr="000000"/>
      </a:dk1>
      <a:lt1>
        <a:sysClr val="window" lastClr="FFFFFF"/>
      </a:lt1>
      <a:dk2>
        <a:srgbClr val="ECFBFD"/>
      </a:dk2>
      <a:lt2>
        <a:srgbClr val="FFFFFF"/>
      </a:lt2>
      <a:accent1>
        <a:srgbClr val="4DB0E1"/>
      </a:accent1>
      <a:accent2>
        <a:srgbClr val="51B8D6"/>
      </a:accent2>
      <a:accent3>
        <a:srgbClr val="54C0CB"/>
      </a:accent3>
      <a:accent4>
        <a:srgbClr val="58C9C1"/>
      </a:accent4>
      <a:accent5>
        <a:srgbClr val="5BD1B6"/>
      </a:accent5>
      <a:accent6>
        <a:srgbClr val="5FD9AB"/>
      </a:accent6>
      <a:hlink>
        <a:srgbClr val="658BD5"/>
      </a:hlink>
      <a:folHlink>
        <a:srgbClr val="A16AA5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987</Words>
  <Application>WPS 演示</Application>
  <PresentationFormat>全屏显示(16:9)</PresentationFormat>
  <Paragraphs>99</Paragraphs>
  <Slides>15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29" baseType="lpstr">
      <vt:lpstr>Arial</vt:lpstr>
      <vt:lpstr>宋体</vt:lpstr>
      <vt:lpstr>Wingdings</vt:lpstr>
      <vt:lpstr>等线</vt:lpstr>
      <vt:lpstr>等线 Light</vt:lpstr>
      <vt:lpstr>微软雅黑</vt:lpstr>
      <vt:lpstr>汉仪旗黑-85S</vt:lpstr>
      <vt:lpstr>黑体</vt:lpstr>
      <vt:lpstr>Constantia</vt:lpstr>
      <vt:lpstr>HelveticaNeueLT Pro 67 MdCn</vt:lpstr>
      <vt:lpstr>Arial Black</vt:lpstr>
      <vt:lpstr>Arial Unicode MS</vt:lpstr>
      <vt:lpstr>Office 主题​​</vt:lpstr>
      <vt:lpstr>3_Office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正保自考365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王子</dc:creator>
  <cp:lastModifiedBy>cdeluser</cp:lastModifiedBy>
  <cp:revision>921</cp:revision>
  <dcterms:created xsi:type="dcterms:W3CDTF">2016-06-07T15:36:00Z</dcterms:created>
  <dcterms:modified xsi:type="dcterms:W3CDTF">2023-09-28T02:00:05Z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2052-12.1.0.15374</vt:lpwstr>
  </property>
  <property fmtid="{D5CDD505-2E9C-101B-9397-08002B2CF9AE}" pid="3" name="ICV">
    <vt:lpwstr>AB7AAB37338F4E4D8B9314E9A160DB49_13</vt:lpwstr>
  </property>
  <property fmtid="{D5CDD505-2E9C-101B-9397-08002B2CF9AE}" pid="4" name="fileWhereFroms">
    <vt:lpwstr>PpjeLB1gRN0lwrPqMaCTkqhC6d11/tbVI6Zpoheala8PXPQ3mBStAGsIilPGvwYabTCAW3WLuMZI3UzcDeOpzJRyPEv2kkojQBGUYW61+iaL1Kex5PfDuKQOg5o6epURxgJVYhfnf+AGHbGc2x2zsEeLYLwq64uDupWDfinud9XOm5bibU5NlCiePFnS7xNz2XSiHEzW2XaR4sQNDRTauBMEGaMso93H1+fn51RRBzKaIeUH3Iq7bkiIVtpoXuhq1824ZyLwAP7+hTYfn/5zaGTlHOQR5U1RndWf43OB1PU=</vt:lpwstr>
  </property>
</Properties>
</file>