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42"/>
  </p:handoutMasterIdLst>
  <p:sldIdLst>
    <p:sldId id="722" r:id="rId4"/>
    <p:sldId id="723" r:id="rId6"/>
    <p:sldId id="660" r:id="rId7"/>
    <p:sldId id="724" r:id="rId8"/>
    <p:sldId id="930" r:id="rId9"/>
    <p:sldId id="794" r:id="rId10"/>
    <p:sldId id="796" r:id="rId11"/>
    <p:sldId id="798" r:id="rId12"/>
    <p:sldId id="799" r:id="rId13"/>
    <p:sldId id="800" r:id="rId14"/>
    <p:sldId id="891" r:id="rId15"/>
    <p:sldId id="663" r:id="rId16"/>
    <p:sldId id="605" r:id="rId17"/>
    <p:sldId id="700" r:id="rId18"/>
    <p:sldId id="859" r:id="rId19"/>
    <p:sldId id="753" r:id="rId20"/>
    <p:sldId id="964" r:id="rId21"/>
    <p:sldId id="707" r:id="rId22"/>
    <p:sldId id="708" r:id="rId23"/>
    <p:sldId id="774" r:id="rId24"/>
    <p:sldId id="754" r:id="rId25"/>
    <p:sldId id="666" r:id="rId26"/>
    <p:sldId id="711" r:id="rId27"/>
    <p:sldId id="712" r:id="rId28"/>
    <p:sldId id="892" r:id="rId29"/>
    <p:sldId id="918" r:id="rId30"/>
    <p:sldId id="715" r:id="rId31"/>
    <p:sldId id="716" r:id="rId32"/>
    <p:sldId id="919" r:id="rId33"/>
    <p:sldId id="720" r:id="rId34"/>
    <p:sldId id="920" r:id="rId35"/>
    <p:sldId id="776" r:id="rId36"/>
    <p:sldId id="777" r:id="rId37"/>
    <p:sldId id="775" r:id="rId38"/>
    <p:sldId id="921" r:id="rId39"/>
    <p:sldId id="778" r:id="rId40"/>
    <p:sldId id="779" r:id="rId41"/>
  </p:sldIdLst>
  <p:sldSz cx="9144000" cy="5143500"/>
  <p:notesSz cx="6858000" cy="9144000"/>
  <p:custDataLst>
    <p:tags r:id="rId47"/>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758" userDrawn="1">
          <p15:clr>
            <a:srgbClr val="A4A3A4"/>
          </p15:clr>
        </p15:guide>
        <p15:guide id="2" orient="horz" pos="1086" userDrawn="1">
          <p15:clr>
            <a:srgbClr val="A4A3A4"/>
          </p15:clr>
        </p15:guide>
        <p15:guide id="3" pos="608" userDrawn="1">
          <p15:clr>
            <a:srgbClr val="A4A3A4"/>
          </p15:clr>
        </p15:guide>
        <p15:guide id="4" pos="569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howGuides="1">
      <p:cViewPr varScale="1">
        <p:scale>
          <a:sx n="144" d="100"/>
          <a:sy n="144" d="100"/>
        </p:scale>
        <p:origin x="-672" y="-306"/>
      </p:cViewPr>
      <p:guideLst>
        <p:guide orient="horz" pos="2758"/>
        <p:guide orient="horz" pos="1086"/>
        <p:guide pos="608"/>
        <p:guide pos="5693"/>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7" Type="http://schemas.openxmlformats.org/officeDocument/2006/relationships/tags" Target="tags/tag154.xml"/><Relationship Id="rId46" Type="http://schemas.openxmlformats.org/officeDocument/2006/relationships/commentAuthors" Target="commentAuthors.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handoutMaster" Target="handoutMasters/handoutMaster1.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fld>
            <a:endParaRPr lang="zh-CN" altLang="en-US" sz="1800" strike="noStrike" noProof="1" dirty="0"/>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幻灯片图像占位符 1"/>
          <p:cNvSpPr>
            <a:spLocks noGrp="1" noRo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幻灯片图像占位符 1"/>
          <p:cNvSpPr>
            <a:spLocks noGrp="1" noRo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 Id="rId3" Type="http://schemas.openxmlformats.org/officeDocument/2006/relationships/image" Target="../media/image1.jpeg"/><Relationship Id="rId2" Type="http://schemas.openxmlformats.org/officeDocument/2006/relationships/tags" Target="../tags/tag11.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7" Type="http://schemas.openxmlformats.org/officeDocument/2006/relationships/tags" Target="../tags/tag50.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image" Target="../media/image1.jpeg"/><Relationship Id="rId2" Type="http://schemas.openxmlformats.org/officeDocument/2006/relationships/tags" Target="../tags/tag46.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55.xml"/><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7" Type="http://schemas.openxmlformats.org/officeDocument/2006/relationships/tags" Target="../tags/tag61.xml"/><Relationship Id="rId6" Type="http://schemas.openxmlformats.org/officeDocument/2006/relationships/tags" Target="../tags/tag60.xml"/><Relationship Id="rId5" Type="http://schemas.openxmlformats.org/officeDocument/2006/relationships/tags" Target="../tags/tag59.xml"/><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67.xml"/><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tags" Target="../tags/tag6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7" Type="http://schemas.openxmlformats.org/officeDocument/2006/relationships/tags" Target="../tags/tag79.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93.xml"/><Relationship Id="rId8" Type="http://schemas.openxmlformats.org/officeDocument/2006/relationships/tags" Target="../tags/tag92.xml"/><Relationship Id="rId7" Type="http://schemas.openxmlformats.org/officeDocument/2006/relationships/tags" Target="../tags/tag91.xml"/><Relationship Id="rId6" Type="http://schemas.openxmlformats.org/officeDocument/2006/relationships/tags" Target="../tags/tag90.xml"/><Relationship Id="rId5" Type="http://schemas.openxmlformats.org/officeDocument/2006/relationships/tags" Target="../tags/tag89.xml"/><Relationship Id="rId4" Type="http://schemas.openxmlformats.org/officeDocument/2006/relationships/tags" Target="../tags/tag88.xml"/><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23" name="矩形 22"/>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dirty="0"/>
              <a:t>单击此处编辑标题</a:t>
            </a:r>
            <a:endParaRPr lang="zh-CN" altLang="en-US" strike="noStrike" noProof="1" dirty="0"/>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dirty="0"/>
              <a:t>单击此处编辑副标题</a:t>
            </a:r>
            <a:endParaRPr lang="zh-CN" altLang="en-US" strike="noStrike" noProof="1" dirty="0"/>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dirty="0"/>
              <a:t>编辑文本</a:t>
            </a:r>
            <a:endParaRPr lang="zh-CN" altLang="en-US" strike="noStrike" noProof="1" dirty="0"/>
          </a:p>
        </p:txBody>
      </p:sp>
      <p:sp>
        <p:nvSpPr>
          <p:cNvPr id="16" name="日期占位符 15"/>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17" name="页脚占位符 16"/>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18" name="灯片编号占位符 17"/>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9" name="矩形 8"/>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dirty="0"/>
              <a:t>单击此处编辑标题</a:t>
            </a:r>
            <a:endParaRPr lang="zh-CN" altLang="en-US" strike="noStrike" noProof="1" dirty="0"/>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dirty="0"/>
              <a:t>单击此处编辑文本</a:t>
            </a:r>
            <a:endParaRPr lang="zh-CN" altLang="en-US" strike="noStrike" noProof="1" dirty="0"/>
          </a:p>
        </p:txBody>
      </p:sp>
      <p:sp>
        <p:nvSpPr>
          <p:cNvPr id="4" name="日期占位符 3"/>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endParaRPr strike="noStrike" noProof="1">
              <a:sym typeface="+mn-ea"/>
            </a:endParaRPr>
          </a:p>
          <a:p>
            <a:pPr lvl="1" fontAlgn="auto"/>
            <a:r>
              <a:rPr strike="noStrike" noProof="1">
                <a:sym typeface="+mn-ea"/>
              </a:rPr>
              <a:t>第二级</a:t>
            </a:r>
            <a:endParaRPr strike="noStrike" noProof="1">
              <a:sym typeface="+mn-ea"/>
            </a:endParaRPr>
          </a:p>
          <a:p>
            <a:pPr lvl="2" fontAlgn="auto"/>
            <a:r>
              <a:rPr strike="noStrike" noProof="1">
                <a:sym typeface="+mn-ea"/>
              </a:rPr>
              <a:t>第三级</a:t>
            </a:r>
            <a:endParaRPr strike="noStrike" noProof="1">
              <a:sym typeface="+mn-ea"/>
            </a:endParaRPr>
          </a:p>
          <a:p>
            <a:pPr lvl="3" fontAlgn="auto"/>
            <a:r>
              <a:rPr strike="noStrike" noProof="1">
                <a:sym typeface="+mn-ea"/>
              </a:rPr>
              <a:t>第四级</a:t>
            </a:r>
            <a:endParaRPr strike="noStrike" noProof="1">
              <a:sym typeface="+mn-ea"/>
            </a:endParaRPr>
          </a:p>
          <a:p>
            <a:pPr lvl="4" fontAlgn="auto"/>
            <a:r>
              <a:rPr strike="noStrike" noProof="1">
                <a:sym typeface="+mn-ea"/>
              </a:rPr>
              <a:t>第五级</a:t>
            </a:r>
            <a:endParaRPr strike="noStrike" noProof="1">
              <a:sym typeface="+mn-ea"/>
            </a:endParaRP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dirty="0"/>
              <a:t>单击此处编辑文本</a:t>
            </a:r>
            <a:endParaRPr lang="zh-CN" altLang="en-US" strike="noStrike" noProof="1" dirty="0"/>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endParaRPr strike="noStrike" noProof="1">
              <a:sym typeface="+mn-ea"/>
            </a:endParaRP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dirty="0">
                <a:sym typeface="+mn-ea"/>
              </a:rPr>
              <a:t>单击此处编辑母版文本样式</a:t>
            </a:r>
            <a:endParaRPr strike="noStrike" noProof="1" dirty="0">
              <a:sym typeface="+mn-ea"/>
            </a:endParaRPr>
          </a:p>
          <a:p>
            <a:pPr lvl="1" fontAlgn="auto"/>
            <a:r>
              <a:rPr strike="noStrike" noProof="1" dirty="0">
                <a:sym typeface="+mn-ea"/>
              </a:rPr>
              <a:t>第二级</a:t>
            </a:r>
            <a:endParaRPr strike="noStrike" noProof="1" dirty="0">
              <a:sym typeface="+mn-ea"/>
            </a:endParaRPr>
          </a:p>
          <a:p>
            <a:pPr lvl="2" fontAlgn="auto"/>
            <a:r>
              <a:rPr strike="noStrike" noProof="1" dirty="0">
                <a:sym typeface="+mn-ea"/>
              </a:rPr>
              <a:t>第三级</a:t>
            </a:r>
            <a:endParaRPr strike="noStrike" noProof="1" dirty="0">
              <a:sym typeface="+mn-ea"/>
            </a:endParaRPr>
          </a:p>
          <a:p>
            <a:pPr lvl="3" fontAlgn="auto"/>
            <a:r>
              <a:rPr strike="noStrike" noProof="1" dirty="0">
                <a:sym typeface="+mn-ea"/>
              </a:rPr>
              <a:t>第四级</a:t>
            </a:r>
            <a:endParaRPr strike="noStrike" noProof="1" dirty="0">
              <a:sym typeface="+mn-ea"/>
            </a:endParaRPr>
          </a:p>
          <a:p>
            <a:pPr lvl="4" fontAlgn="auto"/>
            <a:r>
              <a:rPr strike="noStrike" noProof="1" dirty="0">
                <a:sym typeface="+mn-ea"/>
              </a:rPr>
              <a:t>第五级</a:t>
            </a:r>
            <a:endParaRPr strike="noStrike" noProof="1" dirty="0">
              <a:sym typeface="+mn-ea"/>
            </a:endParaRPr>
          </a:p>
        </p:txBody>
      </p:sp>
      <p:sp>
        <p:nvSpPr>
          <p:cNvPr id="7" name="日期占位符 6"/>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8" name="页脚占位符 7"/>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dirty="0"/>
          </a:p>
        </p:txBody>
      </p:sp>
      <p:sp>
        <p:nvSpPr>
          <p:cNvPr id="4" name="灯片编号占位符 3"/>
          <p:cNvSpPr>
            <a:spLocks noGrp="1"/>
          </p:cNvSpPr>
          <p:nvPr>
            <p:ph type="sldNum" sz="quarter" idx="12"/>
          </p:nvPr>
        </p:nvSpPr>
        <p:spPr/>
        <p:txBody>
          <a:bodyPr/>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dirty="0">
                <a:sym typeface="+mn-ea"/>
              </a:rPr>
              <a:t>单击此处编辑母版标题样式</a:t>
            </a:r>
            <a:endParaRPr strike="noStrike" noProof="1" dirty="0">
              <a:sym typeface="+mn-ea"/>
            </a:endParaRP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dirty="0">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endParaRPr strike="noStrike" noProof="1">
              <a:sym typeface="+mn-ea"/>
            </a:endParaRPr>
          </a:p>
        </p:txBody>
      </p:sp>
      <p:sp>
        <p:nvSpPr>
          <p:cNvPr id="5" name="日期占位符 4"/>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6" name="页脚占位符 5"/>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7" name="灯片编号占位符 6"/>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endParaRPr strike="noStrike" noProof="1">
              <a:sym typeface="+mn-ea"/>
            </a:endParaRP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4" name="日期占位符 3"/>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2"/>
            </p:custDataLst>
          </p:nvPr>
        </p:nvPicPr>
        <p:blipFill>
          <a:blip r:embed="rId3"/>
          <a:stretch>
            <a:fillRect/>
          </a:stretch>
        </p:blipFill>
        <p:spPr>
          <a:xfrm>
            <a:off x="0" y="0"/>
            <a:ext cx="7631113" cy="5143500"/>
          </a:xfrm>
          <a:prstGeom prst="rect">
            <a:avLst/>
          </a:prstGeom>
          <a:noFill/>
          <a:ln w="9525">
            <a:noFill/>
          </a:ln>
        </p:spPr>
      </p:pic>
      <p:sp>
        <p:nvSpPr>
          <p:cNvPr id="12" name="矩形 11"/>
          <p:cNvSpPr/>
          <p:nvPr userDrawn="1">
            <p:custDataLst>
              <p:tags r:id="rId4"/>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dirty="0">
                <a:sym typeface="+mn-ea"/>
              </a:rPr>
              <a:t>编辑标题</a:t>
            </a:r>
            <a:endParaRPr strike="noStrike" noProof="1" dirty="0">
              <a:sym typeface="+mn-ea"/>
            </a:endParaRP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dirty="0"/>
              <a:t>编辑文本</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2"/>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3"/>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3"/>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4"/>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3" name="矩形 12"/>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单击编辑标题</a:t>
            </a:r>
            <a:endParaRPr lang="zh-CN" altLang="en-US" strike="noStrike" noProof="1" dirty="0"/>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11" name="矩形 10"/>
          <p:cNvSpPr/>
          <p:nvPr userDrawn="1">
            <p:custDataLst>
              <p:tags r:id="rId3"/>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4"/>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endParaRPr lang="zh-CN" altLang="en-US" strike="noStrike" noProof="1"/>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2"/>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3"/>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4"/>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2"/>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4"/>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单击此处编辑母版标题样式</a:t>
            </a:r>
            <a:endParaRPr lang="zh-CN" altLang="en-US" strike="noStrike" noProof="1" dirty="0"/>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dirty="0"/>
              <a:t>单击此处编辑母版文本样式</a:t>
            </a:r>
            <a:endParaRPr lang="zh-CN" altLang="en-US" strike="noStrike" noProof="1" dirty="0"/>
          </a:p>
          <a:p>
            <a:pPr lvl="1" fontAlgn="auto"/>
            <a:r>
              <a:rPr lang="zh-CN" altLang="en-US" strike="noStrike" noProof="1" dirty="0"/>
              <a:t>第二级</a:t>
            </a:r>
            <a:endParaRPr lang="zh-CN" altLang="en-US" strike="noStrike" noProof="1" dirty="0"/>
          </a:p>
          <a:p>
            <a:pPr lvl="2" fontAlgn="auto"/>
            <a:r>
              <a:rPr lang="zh-CN" altLang="en-US" strike="noStrike" noProof="1" dirty="0"/>
              <a:t>第三级</a:t>
            </a:r>
            <a:endParaRPr lang="zh-CN" altLang="en-US" strike="noStrike" noProof="1" dirty="0"/>
          </a:p>
          <a:p>
            <a:pPr lvl="3" fontAlgn="auto"/>
            <a:r>
              <a:rPr lang="zh-CN" altLang="en-US" strike="noStrike" noProof="1" dirty="0"/>
              <a:t>第四级</a:t>
            </a:r>
            <a:endParaRPr lang="zh-CN" altLang="en-US" strike="noStrike" noProof="1" dirty="0"/>
          </a:p>
          <a:p>
            <a:pPr lvl="4" fontAlgn="auto"/>
            <a:r>
              <a:rPr lang="zh-CN" altLang="en-US" strike="noStrike" noProof="1" dirty="0"/>
              <a:t>第五级</a:t>
            </a:r>
            <a:endParaRPr lang="zh-CN" altLang="en-US" strike="noStrike" noProof="1" dirty="0"/>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5"/>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6"/>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7"/>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dirty="0">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3"/>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4"/>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dirty="0"/>
              <a:t>单击此处编辑标题</a:t>
            </a:r>
            <a:endParaRPr lang="zh-CN" altLang="en-US" strike="noStrike" noProof="1" dirty="0"/>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dirty="0"/>
              <a:t>单击此处编辑母版文本样式</a:t>
            </a:r>
            <a:endParaRPr lang="zh-CN" altLang="en-US" strike="noStrike" noProof="1" dirty="0"/>
          </a:p>
        </p:txBody>
      </p:sp>
      <p:sp>
        <p:nvSpPr>
          <p:cNvPr id="3" name="日期占位符 2"/>
          <p:cNvSpPr>
            <a:spLocks noGrp="1"/>
          </p:cNvSpPr>
          <p:nvPr>
            <p:ph type="dt" sz="half" idx="10"/>
            <p:custDataLst>
              <p:tags r:id="rId7"/>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4" name="页脚占位符 3"/>
          <p:cNvSpPr>
            <a:spLocks noGrp="1"/>
          </p:cNvSpPr>
          <p:nvPr>
            <p:ph type="ftr" sz="quarter" idx="11"/>
            <p:custDataLst>
              <p:tags r:id="rId8"/>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dirty="0"/>
          </a:p>
        </p:txBody>
      </p:sp>
      <p:sp>
        <p:nvSpPr>
          <p:cNvPr id="5" name="灯片编号占位符 4"/>
          <p:cNvSpPr>
            <a:spLocks noGrp="1"/>
          </p:cNvSpPr>
          <p:nvPr>
            <p:ph type="sldNum" sz="quarter" idx="12"/>
            <p:custDataLst>
              <p:tags r:id="rId9"/>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tags" Target="../tags/tag95.xml"/><Relationship Id="rId2" Type="http://schemas.openxmlformats.org/officeDocument/2006/relationships/slideLayout" Target="../slideLayouts/slideLayout13.xml"/><Relationship Id="rId19" Type="http://schemas.openxmlformats.org/officeDocument/2006/relationships/tags" Target="../tags/tag94.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2050" name="标题占位符 1"/>
          <p:cNvSpPr>
            <a:spLocks noGrp="1"/>
          </p:cNvSpPr>
          <p:nvPr>
            <p:ph type="title"/>
            <p:custDataLst>
              <p:tags r:id="rId19"/>
            </p:custDataLst>
          </p:nvPr>
        </p:nvSpPr>
        <p:spPr>
          <a:xfrm>
            <a:off x="501650" y="333375"/>
            <a:ext cx="8140700" cy="330200"/>
          </a:xfrm>
          <a:prstGeom prst="rect">
            <a:avLst/>
          </a:prstGeom>
          <a:noFill/>
          <a:ln w="9525">
            <a:noFill/>
          </a:ln>
        </p:spPr>
        <p:txBody>
          <a:bodyPr vert="horz" lIns="101600" tIns="38100" rIns="76200" bIns="38100" anchor="t"/>
          <a:p>
            <a:pPr lvl="0"/>
            <a:r>
              <a:rPr lang="zh-CN" altLang="en-US" dirty="0"/>
              <a:t>单击此处编辑母版标题样式</a:t>
            </a:r>
            <a:endParaRPr lang="zh-CN" altLang="en-US" dirty="0"/>
          </a:p>
        </p:txBody>
      </p:sp>
      <p:sp>
        <p:nvSpPr>
          <p:cNvPr id="2051" name="文本占位符 2"/>
          <p:cNvSpPr>
            <a:spLocks noGrp="1"/>
          </p:cNvSpPr>
          <p:nvPr>
            <p:ph type="body"/>
            <p:custDataLst>
              <p:tags r:id="rId20"/>
            </p:custDataLst>
          </p:nvPr>
        </p:nvSpPr>
        <p:spPr>
          <a:xfrm>
            <a:off x="501650" y="714375"/>
            <a:ext cx="8140700" cy="4041775"/>
          </a:xfrm>
          <a:prstGeom prst="rect">
            <a:avLst/>
          </a:prstGeom>
          <a:noFill/>
          <a:ln w="9525">
            <a:noFill/>
          </a:ln>
        </p:spPr>
        <p:txBody>
          <a:bodyPr vert="horz" lIns="101600" tIns="0" rIns="82550" bIns="0" anchor="t"/>
          <a:p>
            <a:pPr lvl="0"/>
            <a:r>
              <a:rPr lang="zh-CN" altLang="en-US" dirty="0"/>
              <a:t>单击此处编辑母版文本样式</a:t>
            </a:r>
            <a:endParaRPr lang="zh-CN" altLang="en-US" dirty="0"/>
          </a:p>
          <a:p>
            <a:pPr lvl="1" indent="-171450"/>
            <a:r>
              <a:rPr lang="zh-CN" altLang="en-US" dirty="0"/>
              <a:t>第二级</a:t>
            </a:r>
            <a:endParaRPr lang="zh-CN" altLang="en-US" dirty="0"/>
          </a:p>
          <a:p>
            <a:pPr lvl="2" indent="-171450"/>
            <a:r>
              <a:rPr lang="zh-CN" altLang="en-US" dirty="0"/>
              <a:t>第三级</a:t>
            </a:r>
            <a:endParaRPr lang="zh-CN" altLang="en-US" dirty="0"/>
          </a:p>
          <a:p>
            <a:pPr lvl="3" indent="-171450"/>
            <a:r>
              <a:rPr lang="zh-CN" altLang="en-US" dirty="0"/>
              <a:t>第四级</a:t>
            </a:r>
            <a:endParaRPr lang="zh-CN" altLang="en-US" dirty="0"/>
          </a:p>
          <a:p>
            <a:pPr lvl="4" indent="-171450"/>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a:p>
        </p:txBody>
      </p:sp>
      <p:sp>
        <p:nvSpPr>
          <p:cNvPr id="5" name="页脚占位符 4"/>
          <p:cNvSpPr>
            <a:spLocks noGrp="1"/>
          </p:cNvSpPr>
          <p:nvPr>
            <p:ph type="ftr" sz="quarter" idx="3"/>
            <p:custDataLst>
              <p:tags r:id="rId22"/>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dirty="0"/>
          </a:p>
        </p:txBody>
      </p:sp>
      <p:sp>
        <p:nvSpPr>
          <p:cNvPr id="6" name="灯片编号占位符 5"/>
          <p:cNvSpPr>
            <a:spLocks noGrp="1"/>
          </p:cNvSpPr>
          <p:nvPr>
            <p:ph type="sldNum" sz="quarter" idx="4"/>
            <p:custDataLst>
              <p:tags r:id="rId23"/>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fld>
            <a:endParaRPr lang="zh-CN" altLang="en-US" strike="noStrike" noProof="1"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5.png"/><Relationship Id="rId8" Type="http://schemas.openxmlformats.org/officeDocument/2006/relationships/image" Target="../media/image4.png"/><Relationship Id="rId7" Type="http://schemas.openxmlformats.org/officeDocument/2006/relationships/tags" Target="../tags/tag104.xml"/><Relationship Id="rId6" Type="http://schemas.openxmlformats.org/officeDocument/2006/relationships/image" Target="../media/image3.jpeg"/><Relationship Id="rId5" Type="http://schemas.openxmlformats.org/officeDocument/2006/relationships/tags" Target="../tags/tag103.xml"/><Relationship Id="rId4" Type="http://schemas.openxmlformats.org/officeDocument/2006/relationships/image" Target="../media/image2.png"/><Relationship Id="rId3" Type="http://schemas.openxmlformats.org/officeDocument/2006/relationships/tags" Target="../tags/tag102.xml"/><Relationship Id="rId2" Type="http://schemas.openxmlformats.org/officeDocument/2006/relationships/tags" Target="../tags/tag101.xml"/><Relationship Id="rId14" Type="http://schemas.openxmlformats.org/officeDocument/2006/relationships/notesSlide" Target="../notesSlides/notesSlide1.xml"/><Relationship Id="rId13" Type="http://schemas.openxmlformats.org/officeDocument/2006/relationships/slideLayout" Target="../slideLayouts/slideLayout18.xml"/><Relationship Id="rId12" Type="http://schemas.openxmlformats.org/officeDocument/2006/relationships/tags" Target="../tags/tag107.xml"/><Relationship Id="rId11" Type="http://schemas.openxmlformats.org/officeDocument/2006/relationships/tags" Target="../tags/tag106.xml"/><Relationship Id="rId10" Type="http://schemas.openxmlformats.org/officeDocument/2006/relationships/tags" Target="../tags/tag105.xml"/><Relationship Id="rId1" Type="http://schemas.openxmlformats.org/officeDocument/2006/relationships/tags" Target="../tags/tag100.xml"/></Relationships>
</file>

<file path=ppt/slides/_rels/slide2.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tags" Target="../tags/tag113.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image" Target="../media/image6.jpeg"/><Relationship Id="rId14" Type="http://schemas.openxmlformats.org/officeDocument/2006/relationships/notesSlide" Target="../notesSlides/notesSlide2.xml"/><Relationship Id="rId13" Type="http://schemas.openxmlformats.org/officeDocument/2006/relationships/slideLayout" Target="../slideLayouts/slideLayout6.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tags" Target="../tags/tag108.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0.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21.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2.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7.xml"/><Relationship Id="rId3" Type="http://schemas.openxmlformats.org/officeDocument/2006/relationships/tags" Target="../tags/tag123.xml"/><Relationship Id="rId2" Type="http://schemas.openxmlformats.org/officeDocument/2006/relationships/image" Target="../media/image9.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tags" Target="../tags/tag124.xml"/><Relationship Id="rId2" Type="http://schemas.openxmlformats.org/officeDocument/2006/relationships/image" Target="../media/image11.png"/><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tags" Target="../tags/tag125.xml"/><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tags" Target="../tags/tag126.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127.xml"/><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8.xml"/></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7.xml"/><Relationship Id="rId2" Type="http://schemas.openxmlformats.org/officeDocument/2006/relationships/tags" Target="../tags/tag129.xml"/><Relationship Id="rId1"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0.xml"/><Relationship Id="rId1" Type="http://schemas.openxmlformats.org/officeDocument/2006/relationships/image" Target="../media/image20.png"/></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1.xml"/><Relationship Id="rId2" Type="http://schemas.openxmlformats.org/officeDocument/2006/relationships/image" Target="../media/image22.png"/><Relationship Id="rId1"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2.xml"/><Relationship Id="rId1" Type="http://schemas.openxmlformats.org/officeDocument/2006/relationships/image" Target="../media/image23.pn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3.xml"/><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4.xml"/><Relationship Id="rId2" Type="http://schemas.openxmlformats.org/officeDocument/2006/relationships/image" Target="../media/image28.png"/><Relationship Id="rId1"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5.xml"/><Relationship Id="rId1" Type="http://schemas.openxmlformats.org/officeDocument/2006/relationships/image" Target="../media/image29.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6.xml"/><Relationship Id="rId2" Type="http://schemas.openxmlformats.org/officeDocument/2006/relationships/image" Target="../media/image31.png"/><Relationship Id="rId1"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37.xml"/><Relationship Id="rId1" Type="http://schemas.openxmlformats.org/officeDocument/2006/relationships/image" Target="../media/image32.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8.xml"/></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39.xml"/><Relationship Id="rId2" Type="http://schemas.openxmlformats.org/officeDocument/2006/relationships/image" Target="../media/image34.png"/><Relationship Id="rId1" Type="http://schemas.openxmlformats.org/officeDocument/2006/relationships/image" Target="../media/image33.png"/></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0.xml"/><Relationship Id="rId4" Type="http://schemas.openxmlformats.org/officeDocument/2006/relationships/image" Target="../media/image38.png"/><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image" Target="../media/image35.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1.xml"/><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2.xml"/><Relationship Id="rId1" Type="http://schemas.openxmlformats.org/officeDocument/2006/relationships/image" Target="../media/image42.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3.xml"/><Relationship Id="rId1"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44.xml"/><Relationship Id="rId1" Type="http://schemas.openxmlformats.org/officeDocument/2006/relationships/image" Target="../media/image44.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5.xml"/><Relationship Id="rId3" Type="http://schemas.openxmlformats.org/officeDocument/2006/relationships/image" Target="../media/image46.png"/><Relationship Id="rId2" Type="http://schemas.openxmlformats.org/officeDocument/2006/relationships/image" Target="../media/image39.png"/><Relationship Id="rId1" Type="http://schemas.openxmlformats.org/officeDocument/2006/relationships/image" Target="../media/image45.png"/></Relationships>
</file>

<file path=ppt/slides/_rels/slide3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6.xml"/><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image" Target="../media/image47.png"/></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47.xml"/><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39.png"/></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48.xml"/><Relationship Id="rId4" Type="http://schemas.openxmlformats.org/officeDocument/2006/relationships/image" Target="../media/image55.png"/><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image" Target="../media/image52.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9.xml"/></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150.xml"/><Relationship Id="rId2" Type="http://schemas.openxmlformats.org/officeDocument/2006/relationships/image" Target="../media/image57.png"/><Relationship Id="rId1" Type="http://schemas.openxmlformats.org/officeDocument/2006/relationships/image" Target="../media/image56.png"/></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51.xml"/><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image" Target="../media/image39.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文本框 5"/>
          <p:cNvSpPr txBox="1"/>
          <p:nvPr>
            <p:custDataLst>
              <p:tags r:id="rId1"/>
            </p:custDataLst>
          </p:nvPr>
        </p:nvSpPr>
        <p:spPr>
          <a:xfrm>
            <a:off x="3516630" y="3170555"/>
            <a:ext cx="4973320" cy="1442085"/>
          </a:xfrm>
          <a:prstGeom prst="rect">
            <a:avLst/>
          </a:prstGeom>
          <a:noFill/>
          <a:ln w="9525">
            <a:noFill/>
          </a:ln>
        </p:spPr>
        <p:txBody>
          <a:bodyPr wrap="square" lIns="67500" tIns="35100" rIns="67500" bIns="35100" anchor="t"/>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福建医科大学高等教育自学考试过程性评价网络助学平台</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2"/>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3"/>
            </p:custDataLst>
          </p:nvPr>
        </p:nvPicPr>
        <p:blipFill>
          <a:blip r:embed="rId4"/>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6"/>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7"/>
            </p:custDataLst>
          </p:nvPr>
        </p:nvPicPr>
        <p:blipFill>
          <a:blip r:embed="rId8"/>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9"/>
          <a:srcRect l="19200" r="14720"/>
          <a:stretch>
            <a:fillRect/>
          </a:stretch>
        </p:blipFill>
        <p:spPr>
          <a:xfrm>
            <a:off x="0" y="7938"/>
            <a:ext cx="2778125" cy="4205287"/>
          </a:xfrm>
          <a:prstGeom prst="rect">
            <a:avLst/>
          </a:prstGeom>
          <a:noFill/>
          <a:ln w="9525">
            <a:noFill/>
          </a:ln>
        </p:spPr>
      </p:pic>
      <p:sp>
        <p:nvSpPr>
          <p:cNvPr id="6" name="矩形 5"/>
          <p:cNvSpPr/>
          <p:nvPr>
            <p:custDataLst>
              <p:tags r:id="rId10"/>
            </p:custDataLst>
          </p:nvPr>
        </p:nvSpPr>
        <p:spPr>
          <a:xfrm>
            <a:off x="0" y="7938"/>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11"/>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福建医科大学</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endParaRPr lang="zh-CN" altLang="en-US" sz="1800" b="1" dirty="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endParaRPr lang="zh-CN" altLang="en-US" sz="1800" b="1" dirty="0" smtClean="0">
              <a:solidFill>
                <a:schemeClr val="bg1"/>
              </a:solidFill>
              <a:latin typeface="微软雅黑" panose="020B0503020204020204" pitchFamily="34" charset="-122"/>
              <a:ea typeface="微软雅黑" panose="020B0503020204020204" pitchFamily="34" charset="-122"/>
              <a:sym typeface="+mn-ea"/>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2025</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4</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2"/>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3" name="图片 3"/>
          <p:cNvPicPr>
            <a:picLocks noChangeAspect="1"/>
          </p:cNvPicPr>
          <p:nvPr>
            <p:custDataLst>
              <p:tags r:id="rId1"/>
            </p:custDataLst>
          </p:nvPr>
        </p:nvPicPr>
        <p:blipFill>
          <a:blip r:embed="rId2"/>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99515"/>
            <a:ext cx="2395855" cy="416560"/>
          </a:xfrm>
          <a:prstGeom prst="rect">
            <a:avLst/>
          </a:prstGeom>
          <a:noFill/>
        </p:spPr>
        <p:txBody>
          <a:bodyPr wrap="square" rtlCol="0" anchor="b" anchorCtr="0">
            <a:noAutofit/>
          </a:bodyPr>
          <a:lstStyle/>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注册及选课</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6" name="文本框 15"/>
          <p:cNvSpPr txBox="1"/>
          <p:nvPr>
            <p:custDataLst>
              <p:tags r:id="rId5"/>
            </p:custDataLst>
          </p:nvPr>
        </p:nvSpPr>
        <p:spPr>
          <a:xfrm>
            <a:off x="4027444" y="1747532"/>
            <a:ext cx="2054408" cy="374391"/>
          </a:xfrm>
          <a:prstGeom prst="rect">
            <a:avLst/>
          </a:prstGeom>
          <a:noFill/>
        </p:spPr>
        <p:txBody>
          <a:bodyPr wrap="square" rtlCol="0" anchor="b" anchorCtr="0">
            <a:normAutofit lnSpcReduction="20000"/>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30170"/>
            <a:ext cx="2787015" cy="499110"/>
          </a:xfrm>
          <a:prstGeom prst="rect">
            <a:avLst/>
          </a:prstGeom>
          <a:noFill/>
        </p:spPr>
        <p:txBody>
          <a:bodyPr wrap="square" rtlCol="0" anchor="b" anchorCtr="0">
            <a:normAutofit/>
          </a:bodyPr>
          <a:lstStyle/>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7"/>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8"/>
              </p:custDataLst>
            </p:nvPr>
          </p:nvSpPr>
          <p:spPr>
            <a:xfrm>
              <a:off x="2290239" y="2352040"/>
              <a:ext cx="461665" cy="1505406"/>
            </a:xfrm>
            <a:prstGeom prst="rect">
              <a:avLst/>
            </a:prstGeom>
            <a:noFill/>
          </p:spPr>
          <p:txBody>
            <a:bodyPr vert="eaVert" wrap="square" rtlCol="0">
              <a:normAutofit fontScale="70000"/>
            </a:bodyPr>
            <a:lstStyle/>
            <a:p>
              <a:pPr algn="dist"/>
              <a:r>
                <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dirty="0">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9"/>
            </p:custDataLst>
          </p:nvPr>
        </p:nvSpPr>
        <p:spPr>
          <a:xfrm>
            <a:off x="4027628" y="2235927"/>
            <a:ext cx="2054408" cy="374396"/>
          </a:xfrm>
          <a:prstGeom prst="rect">
            <a:avLst/>
          </a:prstGeom>
          <a:noFill/>
        </p:spPr>
        <p:txBody>
          <a:bodyPr wrap="square" rtlCol="0" anchor="b" anchorCtr="0">
            <a:normAutofit lnSpcReduction="20000"/>
          </a:bodyPr>
          <a:p>
            <a:r>
              <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10"/>
            </p:custDataLst>
          </p:nvPr>
        </p:nvSpPr>
        <p:spPr>
          <a:xfrm>
            <a:off x="4049395" y="3224530"/>
            <a:ext cx="2480945" cy="382905"/>
          </a:xfrm>
          <a:prstGeom prst="rect">
            <a:avLst/>
          </a:prstGeom>
          <a:noFill/>
        </p:spPr>
        <p:txBody>
          <a:bodyPr wrap="square" rtlCol="0" anchor="b" anchorCtr="0">
            <a:noAutofit/>
          </a:bodyPr>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mn-ea"/>
              </a:rPr>
              <a:t>报名、学习时间节点</a:t>
            </a:r>
            <a:endParaRPr lang="en-US" altLang="zh-CN"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endParaRPr>
          </a:p>
        </p:txBody>
      </p:sp>
      <p:sp>
        <p:nvSpPr>
          <p:cNvPr id="2" name="文本框 1"/>
          <p:cNvSpPr txBox="1"/>
          <p:nvPr>
            <p:custDataLst>
              <p:tags r:id="rId11"/>
            </p:custDataLst>
          </p:nvPr>
        </p:nvSpPr>
        <p:spPr>
          <a:xfrm>
            <a:off x="4038600" y="757555"/>
            <a:ext cx="2395855" cy="416560"/>
          </a:xfrm>
          <a:prstGeom prst="rect">
            <a:avLst/>
          </a:prstGeom>
          <a:noFill/>
        </p:spPr>
        <p:txBody>
          <a:bodyPr wrap="square" rtlCol="0" anchor="b" anchorCtr="0">
            <a:noAutofit/>
          </a:bodyPr>
          <a:p>
            <a:r>
              <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endParaRPr lang="zh-CN" altLang="en-US" sz="1700" b="1" spc="100" noProof="1" dirty="0">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endParaRPr>
          </a:p>
        </p:txBody>
      </p:sp>
    </p:spTree>
    <p:custDataLst>
      <p:tags r:id="rId1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519430" y="861060"/>
            <a:ext cx="6612255"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endParaRPr lang="zh-CN" altLang="en-US" sz="2000" b="1" strike="noStrike" noProof="1" dirty="0"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
        <p:nvSpPr>
          <p:cNvPr id="2" name="文本框 30"/>
          <p:cNvSpPr>
            <a:spLocks noChangeArrowheads="1"/>
          </p:cNvSpPr>
          <p:nvPr/>
        </p:nvSpPr>
        <p:spPr bwMode="auto">
          <a:xfrm>
            <a:off x="646430" y="1214755"/>
            <a:ext cx="7867650" cy="3830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hangingPunct="1">
              <a:lnSpc>
                <a:spcPct val="150000"/>
              </a:lnSpc>
              <a:spcBef>
                <a:spcPct val="0"/>
              </a:spcBef>
              <a:buFont typeface="Arial" panose="020B0604020202020204" pitchFamily="34" charset="0"/>
              <a:buNone/>
            </a:pPr>
            <a:r>
              <a:rPr lang="en-US" altLang="zh-CN" sz="18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eaLnBrk="1" hangingPunct="1">
              <a:lnSpc>
                <a:spcPct val="150000"/>
              </a:lnSpc>
              <a:spcBef>
                <a:spcPct val="0"/>
              </a:spcBef>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endParaRPr>
          </a:p>
          <a:p>
            <a:pPr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eaLnBrk="1" hangingPunct="1">
              <a:lnSpc>
                <a:spcPct val="150000"/>
              </a:lnSpc>
              <a:spcBef>
                <a:spcPct val="0"/>
              </a:spcBef>
              <a:buFont typeface="Arial" panose="020B0604020202020204" pitchFamily="34" charset="0"/>
              <a:buNone/>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举例：某考生报考《护理管理学》课程，统考成绩为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dirty="0">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过程性评价政策</a:t>
            </a:r>
            <a:endParaRPr lang="zh-CN" altLang="en-US" sz="2100" dirty="0">
              <a:latin typeface="微软雅黑" panose="020B0503020204020204" pitchFamily="34" charset="-122"/>
              <a:ea typeface="微软雅黑" panose="020B0503020204020204" pitchFamily="34" charset="-122"/>
            </a:endParaRPr>
          </a:p>
        </p:txBody>
      </p:sp>
      <p:sp>
        <p:nvSpPr>
          <p:cNvPr id="1048612" name="文本框 10"/>
          <p:cNvSpPr txBox="1"/>
          <p:nvPr/>
        </p:nvSpPr>
        <p:spPr>
          <a:xfrm>
            <a:off x="965200" y="872490"/>
            <a:ext cx="5455920" cy="398780"/>
          </a:xfrm>
          <a:prstGeom prst="rect">
            <a:avLst/>
          </a:prstGeom>
          <a:noFill/>
        </p:spPr>
        <p:txBody>
          <a:bodyPr wrap="square" rtlCol="0">
            <a:spAutoFit/>
          </a:bodyPr>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endPar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13" name="文本框 6"/>
          <p:cNvSpPr txBox="1"/>
          <p:nvPr/>
        </p:nvSpPr>
        <p:spPr>
          <a:xfrm>
            <a:off x="788035" y="1296670"/>
            <a:ext cx="7871460" cy="1198880"/>
          </a:xfrm>
          <a:prstGeom prst="rect">
            <a:avLst/>
          </a:prstGeom>
          <a:noFill/>
        </p:spPr>
        <p:txBody>
          <a:bodyPr wrap="square" rtlCol="0" anchor="t">
            <a:spAutoFit/>
          </a:bodyPr>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835" y="2587625"/>
            <a:ext cx="7694295" cy="2228215"/>
          </a:xfrm>
          <a:prstGeom prst="rect">
            <a:avLst/>
          </a:prstGeo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注册及选课</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注册</a:t>
            </a:r>
            <a:r>
              <a:rPr lang="zh-CN" altLang="en-US" sz="1600">
                <a:latin typeface="微软雅黑" panose="020B0503020204020204" pitchFamily="34" charset="-122"/>
                <a:ea typeface="微软雅黑" panose="020B0503020204020204" pitchFamily="34" charset="-122"/>
              </a:rPr>
              <a:t>地址：https://fjyk.zikao365.com/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39495"/>
            <a:ext cx="7499350" cy="583565"/>
          </a:xfrm>
          <a:prstGeom prst="rect">
            <a:avLst/>
          </a:prstGeom>
          <a:noFill/>
        </p:spPr>
        <p:txBody>
          <a:bodyPr wrap="square" rtlCol="0" anchor="t">
            <a:spAutoFit/>
          </a:bodyPr>
          <a:p>
            <a:r>
              <a:rPr sz="1600">
                <a:latin typeface="微软雅黑" panose="020B0503020204020204" pitchFamily="34" charset="-122"/>
                <a:ea typeface="微软雅黑" panose="020B0503020204020204" pitchFamily="34" charset="-122"/>
                <a:cs typeface="微软雅黑" panose="020B0503020204020204" pitchFamily="34" charset="-122"/>
              </a:rPr>
              <a:t>请点击右上角</a:t>
            </a:r>
            <a:r>
              <a:rPr 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登录</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选择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没有账号，免费注册</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如实填写个人信息，点击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sz="1600">
                <a:latin typeface="微软雅黑" panose="020B0503020204020204" pitchFamily="34" charset="-122"/>
                <a:ea typeface="微软雅黑" panose="020B0503020204020204" pitchFamily="34" charset="-122"/>
                <a:cs typeface="微软雅黑" panose="020B0503020204020204" pitchFamily="34" charset="-122"/>
              </a:rPr>
              <a:t>注册</a:t>
            </a:r>
            <a:r>
              <a:rPr 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7" name="图片 6"/>
          <p:cNvPicPr>
            <a:picLocks noChangeAspect="1"/>
          </p:cNvPicPr>
          <p:nvPr/>
        </p:nvPicPr>
        <p:blipFill>
          <a:blip r:embed="rId1"/>
          <a:stretch>
            <a:fillRect/>
          </a:stretch>
        </p:blipFill>
        <p:spPr>
          <a:xfrm>
            <a:off x="6045835" y="2382520"/>
            <a:ext cx="2563495" cy="2489835"/>
          </a:xfrm>
          <a:prstGeom prst="rect">
            <a:avLst/>
          </a:prstGeom>
        </p:spPr>
      </p:pic>
      <p:pic>
        <p:nvPicPr>
          <p:cNvPr id="3" name="图片 2"/>
          <p:cNvPicPr>
            <a:picLocks noChangeAspect="1"/>
          </p:cNvPicPr>
          <p:nvPr/>
        </p:nvPicPr>
        <p:blipFill>
          <a:blip r:embed="rId2"/>
          <a:stretch>
            <a:fillRect/>
          </a:stretch>
        </p:blipFill>
        <p:spPr>
          <a:xfrm>
            <a:off x="965200" y="1623060"/>
            <a:ext cx="4578985" cy="2223770"/>
          </a:xfrm>
          <a:prstGeom prst="rect">
            <a:avLst/>
          </a:prstGeom>
          <a:ln>
            <a:solidFill>
              <a:srgbClr val="0B0C0B"/>
            </a:solidFill>
          </a:ln>
        </p:spPr>
      </p:pic>
      <p:sp>
        <p:nvSpPr>
          <p:cNvPr id="5" name="右箭头 4"/>
          <p:cNvSpPr/>
          <p:nvPr/>
        </p:nvSpPr>
        <p:spPr>
          <a:xfrm rot="1320000">
            <a:off x="4723765" y="2966720"/>
            <a:ext cx="1366520" cy="47561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3"/>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选购课程</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在首页点击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选课中心</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，进入选课。</a:t>
            </a:r>
            <a:endParaRPr lang="zh-CN" altLang="en-US" sz="1600">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181735"/>
            <a:ext cx="4335145" cy="2487295"/>
          </a:xfrm>
          <a:prstGeom prst="rect">
            <a:avLst/>
          </a:prstGeom>
          <a:ln>
            <a:solidFill>
              <a:srgbClr val="0B0C0B"/>
            </a:solidFill>
          </a:ln>
        </p:spPr>
      </p:pic>
      <p:pic>
        <p:nvPicPr>
          <p:cNvPr id="4" name="图片 3"/>
          <p:cNvPicPr>
            <a:picLocks noChangeAspect="1"/>
          </p:cNvPicPr>
          <p:nvPr/>
        </p:nvPicPr>
        <p:blipFill>
          <a:blip r:embed="rId2"/>
          <a:stretch>
            <a:fillRect/>
          </a:stretch>
        </p:blipFill>
        <p:spPr>
          <a:xfrm>
            <a:off x="4619625" y="2425065"/>
            <a:ext cx="4040505" cy="241681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选购课程</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在选课中心，选择对应课程</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sym typeface="+mn-ea"/>
              </a:rPr>
              <a:t>加入购物车</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，点击</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去结算</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a:t>
            </a:r>
            <a:endParaRPr lang="zh-CN" altLang="en-US" sz="1600">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965200" y="1267460"/>
            <a:ext cx="5578475" cy="341122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根据提示，核对订单，</a:t>
            </a:r>
            <a:r>
              <a:rPr lang="zh-CN" altLang="en-US" sz="1600">
                <a:latin typeface="微软雅黑" panose="020B0503020204020204" pitchFamily="34" charset="-122"/>
                <a:ea typeface="微软雅黑" panose="020B0503020204020204" pitchFamily="34" charset="-122"/>
              </a:rPr>
              <a:t>完成支付。</a:t>
            </a:r>
            <a:endParaRPr lang="zh-CN" altLang="en-US" sz="160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1"/>
          <a:stretch>
            <a:fillRect/>
          </a:stretch>
        </p:blipFill>
        <p:spPr>
          <a:xfrm>
            <a:off x="911225" y="1287780"/>
            <a:ext cx="3848735" cy="1523365"/>
          </a:xfrm>
          <a:prstGeom prst="rect">
            <a:avLst/>
          </a:prstGeom>
          <a:ln>
            <a:solidFill>
              <a:schemeClr val="tx1"/>
            </a:solidFill>
          </a:ln>
        </p:spPr>
      </p:pic>
      <p:pic>
        <p:nvPicPr>
          <p:cNvPr id="11" name="图片 10"/>
          <p:cNvPicPr>
            <a:picLocks noChangeAspect="1"/>
          </p:cNvPicPr>
          <p:nvPr/>
        </p:nvPicPr>
        <p:blipFill>
          <a:blip r:embed="rId2"/>
          <a:stretch>
            <a:fillRect/>
          </a:stretch>
        </p:blipFill>
        <p:spPr>
          <a:xfrm>
            <a:off x="911225" y="3168015"/>
            <a:ext cx="3848735" cy="1531620"/>
          </a:xfrm>
          <a:prstGeom prst="rect">
            <a:avLst/>
          </a:prstGeom>
          <a:ln>
            <a:solidFill>
              <a:schemeClr val="tx1"/>
            </a:solidFill>
          </a:ln>
        </p:spPr>
      </p:pic>
      <p:pic>
        <p:nvPicPr>
          <p:cNvPr id="13" name="图片 12"/>
          <p:cNvPicPr>
            <a:picLocks noChangeAspect="1"/>
          </p:cNvPicPr>
          <p:nvPr/>
        </p:nvPicPr>
        <p:blipFill>
          <a:blip r:embed="rId3"/>
          <a:stretch>
            <a:fillRect/>
          </a:stretch>
        </p:blipFill>
        <p:spPr>
          <a:xfrm>
            <a:off x="5252720" y="2035810"/>
            <a:ext cx="3408045" cy="2392045"/>
          </a:xfrm>
          <a:prstGeom prst="rect">
            <a:avLst/>
          </a:prstGeom>
          <a:ln>
            <a:solidFill>
              <a:schemeClr val="tx1"/>
            </a:solidFill>
          </a:ln>
        </p:spPr>
      </p:pic>
      <p:sp>
        <p:nvSpPr>
          <p:cNvPr id="14" name="下箭头 13"/>
          <p:cNvSpPr/>
          <p:nvPr/>
        </p:nvSpPr>
        <p:spPr>
          <a:xfrm>
            <a:off x="2553335" y="2625090"/>
            <a:ext cx="363220" cy="532130"/>
          </a:xfrm>
          <a:prstGeom prst="down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5" name="右箭头 14"/>
          <p:cNvSpPr/>
          <p:nvPr/>
        </p:nvSpPr>
        <p:spPr>
          <a:xfrm>
            <a:off x="4613910" y="3609975"/>
            <a:ext cx="639445" cy="363855"/>
          </a:xfrm>
          <a:prstGeom prst="right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ustDataLst>
      <p:tags r:id="rId4"/>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注册及选课</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支付</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rPr>
              <a:t>支付完成，选择考期，开通课程，开启学习之旅。</a:t>
            </a:r>
            <a:endParaRPr lang="zh-CN" altLang="en-US" sz="1600">
              <a:latin typeface="微软雅黑" panose="020B0503020204020204" pitchFamily="34" charset="-122"/>
              <a:ea typeface="微软雅黑" panose="020B0503020204020204" pitchFamily="34" charset="-122"/>
            </a:endParaRPr>
          </a:p>
        </p:txBody>
      </p:sp>
      <p:sp>
        <p:nvSpPr>
          <p:cNvPr id="13" name="直角上箭头 12"/>
          <p:cNvSpPr/>
          <p:nvPr/>
        </p:nvSpPr>
        <p:spPr>
          <a:xfrm>
            <a:off x="5018405" y="3783330"/>
            <a:ext cx="2205355" cy="648970"/>
          </a:xfrm>
          <a:prstGeom prst="bentUp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3" name="图片 2"/>
          <p:cNvPicPr>
            <a:picLocks noChangeAspect="1"/>
          </p:cNvPicPr>
          <p:nvPr/>
        </p:nvPicPr>
        <p:blipFill>
          <a:blip r:embed="rId1"/>
          <a:stretch>
            <a:fillRect/>
          </a:stretch>
        </p:blipFill>
        <p:spPr>
          <a:xfrm>
            <a:off x="965200" y="1224915"/>
            <a:ext cx="3939540" cy="2103120"/>
          </a:xfrm>
          <a:prstGeom prst="rect">
            <a:avLst/>
          </a:prstGeom>
          <a:ln>
            <a:solidFill>
              <a:schemeClr val="tx1"/>
            </a:solidFill>
          </a:ln>
        </p:spPr>
      </p:pic>
      <p:sp>
        <p:nvSpPr>
          <p:cNvPr id="4" name="下箭头 3"/>
          <p:cNvSpPr/>
          <p:nvPr/>
        </p:nvSpPr>
        <p:spPr>
          <a:xfrm>
            <a:off x="2821940" y="3198495"/>
            <a:ext cx="337820" cy="375920"/>
          </a:xfrm>
          <a:prstGeom prst="downArrow">
            <a:avLst/>
          </a:prstGeom>
          <a:solidFill>
            <a:schemeClr val="accent1"/>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pPr>
            <a:endPara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5" name="图片 4" descr="无标题"/>
          <p:cNvPicPr>
            <a:picLocks noChangeAspect="1"/>
          </p:cNvPicPr>
          <p:nvPr/>
        </p:nvPicPr>
        <p:blipFill>
          <a:blip r:embed="rId2"/>
          <a:stretch>
            <a:fillRect/>
          </a:stretch>
        </p:blipFill>
        <p:spPr>
          <a:xfrm>
            <a:off x="965200" y="3574415"/>
            <a:ext cx="3939540" cy="1125855"/>
          </a:xfrm>
          <a:prstGeom prst="rect">
            <a:avLst/>
          </a:prstGeom>
        </p:spPr>
      </p:pic>
      <p:pic>
        <p:nvPicPr>
          <p:cNvPr id="6" name="图片 5"/>
          <p:cNvPicPr>
            <a:picLocks noChangeAspect="1"/>
          </p:cNvPicPr>
          <p:nvPr/>
        </p:nvPicPr>
        <p:blipFill>
          <a:blip r:embed="rId3"/>
          <a:stretch>
            <a:fillRect/>
          </a:stretch>
        </p:blipFill>
        <p:spPr>
          <a:xfrm>
            <a:off x="5648325" y="2094865"/>
            <a:ext cx="2976880" cy="1636395"/>
          </a:xfrm>
          <a:prstGeom prst="rect">
            <a:avLst/>
          </a:prstGeom>
        </p:spPr>
      </p:pic>
    </p:spTree>
    <p:custDataLst>
      <p:tags r:id="rId4"/>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64540"/>
            <a:ext cx="57931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sym typeface="+mn-ea"/>
              </a:rPr>
              <a:t>登录地址：http://fjyk.zikao365.com</a:t>
            </a:r>
            <a:endParaRPr lang="zh-CN" altLang="en-US" sz="1600">
              <a:latin typeface="微软雅黑" panose="020B0503020204020204" pitchFamily="34" charset="-122"/>
              <a:ea typeface="微软雅黑" panose="020B0503020204020204" pitchFamily="34" charset="-122"/>
            </a:endParaRPr>
          </a:p>
        </p:txBody>
      </p:sp>
      <p:sp>
        <p:nvSpPr>
          <p:cNvPr id="4" name="文本框 3"/>
          <p:cNvSpPr txBox="1"/>
          <p:nvPr/>
        </p:nvSpPr>
        <p:spPr>
          <a:xfrm>
            <a:off x="965200" y="1053465"/>
            <a:ext cx="5259705" cy="337185"/>
          </a:xfrm>
          <a:prstGeom prst="rect">
            <a:avLst/>
          </a:prstGeom>
          <a:noFill/>
        </p:spPr>
        <p:txBody>
          <a:bodyPr wrap="square" rtlCol="0" anchor="t">
            <a:spAutoFit/>
          </a:bodyPr>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可直接用准考证或身份证登录，默认密码为：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123456</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470660"/>
            <a:ext cx="6876415" cy="333184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endParaRPr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95045" y="1095375"/>
            <a:ext cx="5981700" cy="360362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612711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descr="搜狗高速浏览器截图20230907154014"/>
          <p:cNvPicPr>
            <a:picLocks noChangeAspect="1"/>
          </p:cNvPicPr>
          <p:nvPr/>
        </p:nvPicPr>
        <p:blipFill>
          <a:blip r:embed="rId1"/>
          <a:stretch>
            <a:fillRect/>
          </a:stretch>
        </p:blipFill>
        <p:spPr>
          <a:xfrm>
            <a:off x="965200" y="1273810"/>
            <a:ext cx="4874895" cy="2832100"/>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972050" y="2098040"/>
            <a:ext cx="3688080" cy="2664460"/>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684530" y="1365885"/>
            <a:ext cx="1757680" cy="1938020"/>
          </a:xfrm>
          <a:prstGeom prst="rect">
            <a:avLst/>
          </a:prstGeom>
          <a:noFill/>
          <a:ln w="9525">
            <a:noFill/>
          </a:ln>
        </p:spPr>
        <p:txBody>
          <a:bodyPr wrap="square">
            <a:spAutoFit/>
          </a:bodyPr>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2254885" y="810895"/>
            <a:ext cx="6156325" cy="380746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714375"/>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电脑端学习流程-考核内容-知识点</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测试</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03275"/>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a:t>
            </a:r>
            <a:r>
              <a:rPr lang="zh-CN"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成绩查询</a:t>
            </a:r>
            <a:r>
              <a:rPr lang="zh-CN" sz="1600">
                <a:latin typeface="微软雅黑" panose="020B0503020204020204" pitchFamily="34" charset="-122"/>
                <a:ea typeface="微软雅黑" panose="020B0503020204020204" pitchFamily="34" charset="-122"/>
                <a:cs typeface="微软雅黑" panose="020B0503020204020204" pitchFamily="34" charset="-122"/>
              </a:rPr>
              <a:t>处补做知识点。</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73735" y="1633220"/>
            <a:ext cx="4410075" cy="2359025"/>
          </a:xfrm>
          <a:prstGeom prst="rect">
            <a:avLst/>
          </a:prstGeom>
          <a:ln>
            <a:solidFill>
              <a:srgbClr val="0B0C0B"/>
            </a:solidFill>
          </a:ln>
        </p:spPr>
      </p:pic>
      <p:pic>
        <p:nvPicPr>
          <p:cNvPr id="2" name="图片 1"/>
          <p:cNvPicPr>
            <a:picLocks noChangeAspect="1"/>
          </p:cNvPicPr>
          <p:nvPr/>
        </p:nvPicPr>
        <p:blipFill>
          <a:blip r:embed="rId2"/>
          <a:stretch>
            <a:fillRect/>
          </a:stretch>
        </p:blipFill>
        <p:spPr>
          <a:xfrm>
            <a:off x="5280025" y="1721485"/>
            <a:ext cx="2874645" cy="1701165"/>
          </a:xfrm>
          <a:prstGeom prst="rect">
            <a:avLst/>
          </a:prstGeom>
          <a:ln>
            <a:solidFill>
              <a:srgbClr val="0B0C0B"/>
            </a:solidFill>
          </a:ln>
        </p:spPr>
      </p:pic>
      <p:pic>
        <p:nvPicPr>
          <p:cNvPr id="5" name="图片 4"/>
          <p:cNvPicPr>
            <a:picLocks noChangeAspect="1"/>
          </p:cNvPicPr>
          <p:nvPr/>
        </p:nvPicPr>
        <p:blipFill>
          <a:blip r:embed="rId3"/>
          <a:stretch>
            <a:fillRect/>
          </a:stretch>
        </p:blipFill>
        <p:spPr>
          <a:xfrm>
            <a:off x="5713730" y="3105150"/>
            <a:ext cx="3011170" cy="1673860"/>
          </a:xfrm>
          <a:prstGeom prst="rect">
            <a:avLst/>
          </a:prstGeom>
          <a:ln>
            <a:solidFill>
              <a:schemeClr val="tx1"/>
            </a:solidFill>
          </a:ln>
        </p:spPr>
      </p:pic>
    </p:spTree>
    <p:custDataLst>
      <p:tags r:id="rId4"/>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考核内容-阶段测验</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21690"/>
            <a:ext cx="769493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965200" y="1651635"/>
            <a:ext cx="4416425" cy="264477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3989070" y="2400300"/>
            <a:ext cx="4671060" cy="25298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919085" cy="46037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5200" y="1494790"/>
            <a:ext cx="7402195" cy="3143885"/>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694930" cy="119888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661795"/>
            <a:ext cx="4363085" cy="270637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4066540" y="2606040"/>
            <a:ext cx="4593590" cy="233934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练习中心</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964565" y="1818005"/>
            <a:ext cx="7618730" cy="308927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1"/>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048621" name="文本框 9"/>
          <p:cNvSpPr txBox="1"/>
          <p:nvPr/>
        </p:nvSpPr>
        <p:spPr>
          <a:xfrm>
            <a:off x="4632388" y="3415049"/>
            <a:ext cx="2427004" cy="829945"/>
          </a:xfrm>
          <a:prstGeom prst="rect">
            <a:avLst/>
          </a:prstGeom>
          <a:noFill/>
        </p:spPr>
        <p:txBody>
          <a:bodyPr wrap="square" rtlCol="0">
            <a:spAutoFit/>
          </a:bodyPr>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2"/>
          <a:stretch>
            <a:fillRect/>
          </a:stretch>
        </p:blipFill>
        <p:spPr>
          <a:xfrm>
            <a:off x="4518660" y="1142365"/>
            <a:ext cx="2692400" cy="2222500"/>
          </a:xfrm>
          <a:prstGeom prst="rect">
            <a:avLst/>
          </a:prstGeom>
          <a:ln>
            <a:solidFill>
              <a:schemeClr val="tx1"/>
            </a:solidFill>
          </a:ln>
        </p:spPr>
      </p:pic>
    </p:spTree>
    <p:custDataLst>
      <p:tags r:id="rId3"/>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p>
            <a:pPr algn="ctr"/>
            <a:r>
              <a:rPr lang="zh-CN" altLang="en-US" sz="2000" b="1" dirty="0">
                <a:latin typeface="微软雅黑" panose="020B0503020204020204" pitchFamily="34" charset="-122"/>
                <a:ea typeface="微软雅黑" panose="020B0503020204020204" pitchFamily="34" charset="-122"/>
              </a:rPr>
              <a:t>IOS客户端（苹果手机）</a:t>
            </a:r>
            <a:endParaRPr lang="zh-CN" altLang="en-US" sz="2000" b="1" dirty="0">
              <a:latin typeface="微软雅黑" panose="020B0503020204020204" pitchFamily="34" charset="-122"/>
              <a:ea typeface="微软雅黑" panose="020B0503020204020204" pitchFamily="34" charset="-122"/>
            </a:endParaRPr>
          </a:p>
        </p:txBody>
      </p:sp>
      <p:sp>
        <p:nvSpPr>
          <p:cNvPr id="4" name="文本框 10"/>
          <p:cNvSpPr txBox="1"/>
          <p:nvPr/>
        </p:nvSpPr>
        <p:spPr>
          <a:xfrm>
            <a:off x="763270" y="4431030"/>
            <a:ext cx="7566660" cy="583565"/>
          </a:xfrm>
          <a:prstGeom prst="rect">
            <a:avLst/>
          </a:prstGeom>
          <a:noFill/>
        </p:spPr>
        <p:txBody>
          <a:bodyPr wrap="square" rtlCol="0">
            <a:spAutoFit/>
          </a:bodyPr>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1"/>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2"/>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3"/>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662305" y="1344295"/>
            <a:ext cx="1657985" cy="2951480"/>
          </a:xfrm>
          <a:prstGeom prst="rect">
            <a:avLst/>
          </a:prstGeom>
          <a:ln>
            <a:solidFill>
              <a:schemeClr val="tx1"/>
            </a:solidFill>
          </a:ln>
        </p:spPr>
      </p:pic>
    </p:spTree>
    <p:custDataLst>
      <p:tags r:id="rId5"/>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登录</a:t>
            </a:r>
            <a:endParaRPr lang="zh-CN" altLang="en-US" sz="2100" dirty="0">
              <a:latin typeface="微软雅黑" panose="020B0503020204020204" pitchFamily="34" charset="-122"/>
              <a:ea typeface="微软雅黑" panose="020B0503020204020204" pitchFamily="34" charset="-122"/>
              <a:sym typeface="+mn-ea"/>
            </a:endParaRPr>
          </a:p>
        </p:txBody>
      </p:sp>
      <p:sp>
        <p:nvSpPr>
          <p:cNvPr id="1048633" name="文本框 9"/>
          <p:cNvSpPr txBox="1"/>
          <p:nvPr/>
        </p:nvSpPr>
        <p:spPr>
          <a:xfrm>
            <a:off x="1010920" y="963295"/>
            <a:ext cx="2418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选择福建</a:t>
            </a:r>
            <a:r>
              <a:rPr lang="en-US" altLang="zh-CN" sz="1600" b="1">
                <a:latin typeface="微软雅黑" panose="020B0503020204020204" pitchFamily="34" charset="-122"/>
                <a:ea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rPr>
              <a:t>福建医科大学</a:t>
            </a:r>
            <a:endParaRPr lang="zh-CN" altLang="en-US" sz="1600" b="1">
              <a:latin typeface="微软雅黑" panose="020B0503020204020204" pitchFamily="34" charset="-122"/>
              <a:ea typeface="微软雅黑" panose="020B0503020204020204" pitchFamily="34" charset="-122"/>
            </a:endParaRPr>
          </a:p>
        </p:txBody>
      </p:sp>
      <p:sp>
        <p:nvSpPr>
          <p:cNvPr id="6" name="文本框 9"/>
          <p:cNvSpPr txBox="1"/>
          <p:nvPr/>
        </p:nvSpPr>
        <p:spPr>
          <a:xfrm>
            <a:off x="3850640" y="97218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账号密码登录</a:t>
            </a:r>
            <a:endParaRPr lang="zh-CN" altLang="en-US" sz="1600" b="1">
              <a:latin typeface="微软雅黑" panose="020B0503020204020204" pitchFamily="34" charset="-122"/>
              <a:ea typeface="微软雅黑" panose="020B0503020204020204" pitchFamily="34" charset="-122"/>
            </a:endParaRPr>
          </a:p>
        </p:txBody>
      </p:sp>
      <p:sp>
        <p:nvSpPr>
          <p:cNvPr id="7" name="文本框 9"/>
          <p:cNvSpPr txBox="1"/>
          <p:nvPr/>
        </p:nvSpPr>
        <p:spPr>
          <a:xfrm>
            <a:off x="6454775" y="963295"/>
            <a:ext cx="1402080" cy="337185"/>
          </a:xfrm>
          <a:prstGeom prst="rect">
            <a:avLst/>
          </a:prstGeom>
          <a:noFill/>
        </p:spPr>
        <p:txBody>
          <a:bodyPr wrap="none" rtlCol="0">
            <a:spAutoFit/>
          </a:bodyPr>
          <a:p>
            <a:r>
              <a:rPr lang="zh-CN" altLang="en-US" sz="1600" b="1">
                <a:latin typeface="微软雅黑" panose="020B0503020204020204" pitchFamily="34" charset="-122"/>
                <a:ea typeface="微软雅黑" panose="020B0503020204020204" pitchFamily="34" charset="-122"/>
              </a:rPr>
              <a:t>核对报考课程</a:t>
            </a:r>
            <a:endParaRPr lang="zh-CN" altLang="en-US" sz="1600" b="1">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6222365" y="1341120"/>
            <a:ext cx="1842954" cy="360000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3738880" y="1341120"/>
            <a:ext cx="1661134" cy="3600000"/>
          </a:xfrm>
          <a:prstGeom prst="rect">
            <a:avLst/>
          </a:prstGeom>
          <a:ln>
            <a:solidFill>
              <a:srgbClr val="0B0C0B"/>
            </a:solidFill>
          </a:ln>
        </p:spPr>
      </p:pic>
      <p:pic>
        <p:nvPicPr>
          <p:cNvPr id="3" name="图片 2"/>
          <p:cNvPicPr>
            <a:picLocks noChangeAspect="1"/>
          </p:cNvPicPr>
          <p:nvPr/>
        </p:nvPicPr>
        <p:blipFill>
          <a:blip r:embed="rId3"/>
          <a:stretch>
            <a:fillRect/>
          </a:stretch>
        </p:blipFill>
        <p:spPr>
          <a:xfrm>
            <a:off x="1255395" y="1300480"/>
            <a:ext cx="1661321" cy="360000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430905" cy="1938020"/>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1"/>
          <a:stretch>
            <a:fillRect/>
          </a:stretch>
        </p:blipFill>
        <p:spPr>
          <a:xfrm>
            <a:off x="5690870" y="873125"/>
            <a:ext cx="1886585" cy="4090670"/>
          </a:xfrm>
          <a:prstGeom prst="rect">
            <a:avLst/>
          </a:prstGeom>
          <a:ln>
            <a:solidFill>
              <a:srgbClr val="0B0C0B"/>
            </a:solidFill>
          </a:ln>
        </p:spPr>
      </p:pic>
    </p:spTree>
    <p:custDataLst>
      <p:tags r:id="rId2"/>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录入人脸图像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83907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82925" y="1160145"/>
            <a:ext cx="2172335" cy="3870325"/>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-提交人脸图像</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endParaRPr lang="zh-CN"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3032760" y="1144905"/>
            <a:ext cx="2660015" cy="3939540"/>
          </a:xfrm>
          <a:prstGeom prst="rect">
            <a:avLst/>
          </a:prstGeom>
          <a:ln>
            <a:solidFill>
              <a:schemeClr val="tx1"/>
            </a:solidFill>
          </a:ln>
        </p:spPr>
      </p:pic>
    </p:spTree>
    <p:custDataLst>
      <p:tags r:id="rId2"/>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661410"/>
          </a:xfrm>
          <a:prstGeom prst="rect">
            <a:avLst/>
          </a:prstGeom>
          <a:noFill/>
          <a:ln w="9525">
            <a:noFill/>
          </a:ln>
        </p:spPr>
        <p:txBody>
          <a:bodyPr wrap="square">
            <a:spAutoFit/>
          </a:bodyPr>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endParaRPr lang="en-US" alt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849745" y="1064260"/>
            <a:ext cx="1775460" cy="3850005"/>
          </a:xfrm>
          <a:prstGeom prst="rect">
            <a:avLst/>
          </a:prstGeom>
          <a:ln>
            <a:solidFill>
              <a:srgbClr val="0B0C0B"/>
            </a:solidFill>
          </a:ln>
        </p:spPr>
      </p:pic>
      <p:pic>
        <p:nvPicPr>
          <p:cNvPr id="10" name="图片 9"/>
          <p:cNvPicPr>
            <a:picLocks noChangeAspect="1"/>
          </p:cNvPicPr>
          <p:nvPr/>
        </p:nvPicPr>
        <p:blipFill>
          <a:blip r:embed="rId2"/>
          <a:stretch>
            <a:fillRect/>
          </a:stretch>
        </p:blipFill>
        <p:spPr>
          <a:xfrm>
            <a:off x="2814320" y="1064260"/>
            <a:ext cx="1775460" cy="3851275"/>
          </a:xfrm>
          <a:prstGeom prst="rect">
            <a:avLst/>
          </a:prstGeom>
          <a:ln>
            <a:solidFill>
              <a:schemeClr val="tx1"/>
            </a:solidFill>
          </a:ln>
        </p:spPr>
      </p:pic>
      <p:pic>
        <p:nvPicPr>
          <p:cNvPr id="3" name="图片 2"/>
          <p:cNvPicPr>
            <a:picLocks noChangeAspect="1"/>
          </p:cNvPicPr>
          <p:nvPr/>
        </p:nvPicPr>
        <p:blipFill>
          <a:blip r:embed="rId3"/>
          <a:stretch>
            <a:fillRect/>
          </a:stretch>
        </p:blipFill>
        <p:spPr>
          <a:xfrm>
            <a:off x="4845685" y="1064260"/>
            <a:ext cx="1776095" cy="385127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11225" y="777240"/>
            <a:ext cx="7749540" cy="82994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考核内容：可点击基础和串讲听课，在听课过程中会弹出知识点，做对一次即可得分。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处进行补做。</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1"/>
          <a:stretch>
            <a:fillRect/>
          </a:stretch>
        </p:blipFill>
        <p:spPr>
          <a:xfrm>
            <a:off x="1047115" y="1652905"/>
            <a:ext cx="3999865" cy="2205990"/>
          </a:xfrm>
          <a:prstGeom prst="rect">
            <a:avLst/>
          </a:prstGeom>
          <a:ln>
            <a:solidFill>
              <a:schemeClr val="tx1"/>
            </a:solidFill>
          </a:ln>
        </p:spPr>
      </p:pic>
      <p:pic>
        <p:nvPicPr>
          <p:cNvPr id="2" name="图片 1"/>
          <p:cNvPicPr>
            <a:picLocks noChangeAspect="1"/>
          </p:cNvPicPr>
          <p:nvPr/>
        </p:nvPicPr>
        <p:blipFill>
          <a:blip r:embed="rId2"/>
          <a:stretch>
            <a:fillRect/>
          </a:stretch>
        </p:blipFill>
        <p:spPr>
          <a:xfrm>
            <a:off x="2428240" y="3001010"/>
            <a:ext cx="4372610" cy="2043430"/>
          </a:xfrm>
          <a:prstGeom prst="rect">
            <a:avLst/>
          </a:prstGeom>
          <a:ln>
            <a:solidFill>
              <a:schemeClr val="tx1"/>
            </a:solidFill>
          </a:ln>
        </p:spPr>
      </p:pic>
      <p:pic>
        <p:nvPicPr>
          <p:cNvPr id="5" name="图片 4"/>
          <p:cNvPicPr>
            <a:picLocks noChangeAspect="1"/>
          </p:cNvPicPr>
          <p:nvPr/>
        </p:nvPicPr>
        <p:blipFill>
          <a:blip r:embed="rId3"/>
          <a:stretch>
            <a:fillRect/>
          </a:stretch>
        </p:blipFill>
        <p:spPr>
          <a:xfrm>
            <a:off x="6885940" y="1214755"/>
            <a:ext cx="1774190" cy="382968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a:t>
            </a:r>
            <a:r>
              <a:rPr lang="zh-CN" altLang="en-US" sz="2100" dirty="0">
                <a:latin typeface="微软雅黑" panose="020B0503020204020204" pitchFamily="34" charset="-122"/>
                <a:ea typeface="微软雅黑" panose="020B0503020204020204" pitchFamily="34" charset="-122"/>
                <a:sym typeface="+mn-ea"/>
              </a:rPr>
              <a:t>学习步骤-阶段测验</a:t>
            </a:r>
            <a:endParaRPr lang="zh-CN" altLang="en-US" sz="2100" dirty="0">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endParaRPr lang="zh-CN" sz="1600">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1153160" y="1160145"/>
            <a:ext cx="1792605" cy="3846830"/>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3563620" y="1160145"/>
            <a:ext cx="1770380" cy="3846830"/>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sym typeface="+mn-ea"/>
              </a:rPr>
              <a:t>移动端学习流程-教学</a:t>
            </a:r>
            <a:r>
              <a:rPr lang="zh-CN" altLang="en-US" sz="2100" dirty="0">
                <a:latin typeface="微软雅黑" panose="020B0503020204020204" pitchFamily="34" charset="-122"/>
                <a:ea typeface="微软雅黑" panose="020B0503020204020204" pitchFamily="34" charset="-122"/>
                <a:sym typeface="+mn-ea"/>
              </a:rPr>
              <a:t>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2"/>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3"/>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6753860" y="1231265"/>
            <a:ext cx="1691640" cy="3667760"/>
          </a:xfrm>
          <a:prstGeom prst="rect">
            <a:avLst/>
          </a:prstGeom>
          <a:ln>
            <a:solidFill>
              <a:srgbClr val="0B0C0B"/>
            </a:solidFill>
          </a:ln>
        </p:spPr>
      </p:pic>
    </p:spTree>
    <p:custDataLst>
      <p:tags r:id="rId5"/>
    </p:custData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0185" y="1983740"/>
            <a:ext cx="4389755" cy="1268730"/>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endPar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965200" y="894080"/>
            <a:ext cx="7694930" cy="829945"/>
          </a:xfrm>
          <a:prstGeom prst="rect">
            <a:avLst/>
          </a:prstGeom>
          <a:noFill/>
          <a:ln w="9525">
            <a:noFill/>
          </a:ln>
        </p:spPr>
        <p:txBody>
          <a:bodyPr wrap="square">
            <a:spAutoFit/>
          </a:bodyPr>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endParaRPr lang="zh-CN"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965200" y="1724025"/>
            <a:ext cx="4057650" cy="2427605"/>
          </a:xfrm>
          <a:prstGeom prst="rect">
            <a:avLst/>
          </a:prstGeom>
          <a:ln>
            <a:solidFill>
              <a:srgbClr val="0B0C0B"/>
            </a:solidFill>
          </a:ln>
        </p:spPr>
      </p:pic>
      <p:pic>
        <p:nvPicPr>
          <p:cNvPr id="5" name="图片 4"/>
          <p:cNvPicPr>
            <a:picLocks noChangeAspect="1"/>
          </p:cNvPicPr>
          <p:nvPr/>
        </p:nvPicPr>
        <p:blipFill>
          <a:blip r:embed="rId2"/>
          <a:stretch>
            <a:fillRect/>
          </a:stretch>
        </p:blipFill>
        <p:spPr>
          <a:xfrm>
            <a:off x="4895850" y="2560955"/>
            <a:ext cx="3764280" cy="2239645"/>
          </a:xfrm>
          <a:prstGeom prst="rect">
            <a:avLst/>
          </a:prstGeom>
          <a:ln>
            <a:solidFill>
              <a:srgbClr val="0B0C0B"/>
            </a:solidFill>
          </a:ln>
        </p:spPr>
      </p:pic>
    </p:spTree>
    <p:custDataLst>
      <p:tags r:id="rId3"/>
    </p:custData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endParaRPr lang="zh-CN" altLang="en-US" sz="2100" dirty="0">
              <a:solidFill>
                <a:schemeClr val="tx1"/>
              </a:solidFill>
              <a:latin typeface="微软雅黑" panose="020B0503020204020204" pitchFamily="34" charset="-122"/>
              <a:ea typeface="微软雅黑" panose="020B0503020204020204" pitchFamily="34" charset="-122"/>
              <a:sym typeface="+mn-ea"/>
            </a:endParaRPr>
          </a:p>
        </p:txBody>
      </p:sp>
      <p:sp>
        <p:nvSpPr>
          <p:cNvPr id="100" name="文本框 99"/>
          <p:cNvSpPr txBox="1"/>
          <p:nvPr/>
        </p:nvSpPr>
        <p:spPr>
          <a:xfrm>
            <a:off x="965200" y="822960"/>
            <a:ext cx="7567295" cy="337185"/>
          </a:xfrm>
          <a:prstGeom prst="rect">
            <a:avLst/>
          </a:prstGeom>
          <a:noFill/>
          <a:ln w="9525">
            <a:noFill/>
          </a:ln>
        </p:spPr>
        <p:txBody>
          <a:bodyPr wrap="square">
            <a:spAutoFit/>
          </a:bodyPr>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0" name="图片 9"/>
          <p:cNvPicPr>
            <a:picLocks noChangeAspect="1"/>
          </p:cNvPicPr>
          <p:nvPr/>
        </p:nvPicPr>
        <p:blipFill>
          <a:blip r:embed="rId1"/>
          <a:stretch>
            <a:fillRect/>
          </a:stretch>
        </p:blipFill>
        <p:spPr>
          <a:xfrm>
            <a:off x="1104900" y="1209675"/>
            <a:ext cx="1682115" cy="3633470"/>
          </a:xfrm>
          <a:prstGeom prst="rect">
            <a:avLst/>
          </a:prstGeom>
          <a:ln>
            <a:solidFill>
              <a:schemeClr val="tx1"/>
            </a:solidFill>
          </a:ln>
        </p:spPr>
      </p:pic>
      <p:pic>
        <p:nvPicPr>
          <p:cNvPr id="3" name="图片 2"/>
          <p:cNvPicPr>
            <a:picLocks noChangeAspect="1"/>
          </p:cNvPicPr>
          <p:nvPr/>
        </p:nvPicPr>
        <p:blipFill>
          <a:blip r:embed="rId2"/>
          <a:stretch>
            <a:fillRect/>
          </a:stretch>
        </p:blipFill>
        <p:spPr>
          <a:xfrm>
            <a:off x="3416300" y="1209675"/>
            <a:ext cx="1664970" cy="3633470"/>
          </a:xfrm>
          <a:prstGeom prst="rect">
            <a:avLst/>
          </a:prstGeom>
          <a:ln>
            <a:solidFill>
              <a:srgbClr val="0B0C0B"/>
            </a:solidFill>
          </a:ln>
        </p:spPr>
      </p:pic>
      <p:pic>
        <p:nvPicPr>
          <p:cNvPr id="5" name="图片 4"/>
          <p:cNvPicPr>
            <a:picLocks noChangeAspect="1"/>
          </p:cNvPicPr>
          <p:nvPr/>
        </p:nvPicPr>
        <p:blipFill>
          <a:blip r:embed="rId3"/>
          <a:stretch>
            <a:fillRect/>
          </a:stretch>
        </p:blipFill>
        <p:spPr>
          <a:xfrm>
            <a:off x="5688330" y="1209675"/>
            <a:ext cx="1675765" cy="3634105"/>
          </a:xfrm>
          <a:prstGeom prst="rect">
            <a:avLst/>
          </a:prstGeom>
          <a:ln>
            <a:solidFill>
              <a:srgbClr val="0B0C0B"/>
            </a:solidFill>
          </a:ln>
        </p:spPr>
      </p:pic>
    </p:spTree>
    <p:custDataLst>
      <p:tags r:id="rId4"/>
    </p:custData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p>
            <a:r>
              <a:rPr lang="en-US" altLang="zh-CN" sz="17900" dirty="0">
                <a:latin typeface="Arial Black" panose="020B0A04020102020204" pitchFamily="34" charset="0"/>
                <a:ea typeface="宋体" panose="02010600030101010101" pitchFamily="2" charset="-122"/>
                <a:sym typeface="Arial Black" panose="020B0A04020102020204" pitchFamily="34" charset="0"/>
              </a:rPr>
              <a:t>06</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06</a:t>
            </a:r>
            <a:endPar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pathLst>
              <a:path w="950633" h="950633">
                <a:moveTo>
                  <a:pt x="0" y="0"/>
                </a:moveTo>
                <a:lnTo>
                  <a:pt x="950633" y="950633"/>
                </a:lnTo>
                <a:lnTo>
                  <a:pt x="0" y="950633"/>
                </a:lnTo>
                <a:lnTo>
                  <a:pt x="0" y="0"/>
                </a:lnTo>
                <a:close/>
              </a:path>
            </a:pathLst>
          </a:custGeom>
          <a:solidFill>
            <a:srgbClr val="54B6DA"/>
          </a:solidFill>
          <a:ln w="9525">
            <a:noFill/>
          </a:ln>
        </p:spPr>
        <p:txBody>
          <a:bodyPr/>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endPar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p>
            <a:r>
              <a:rPr lang="zh-CN" altLang="en-US" sz="2100" dirty="0">
                <a:latin typeface="微软雅黑" panose="020B0503020204020204" pitchFamily="34" charset="-122"/>
                <a:ea typeface="微软雅黑" panose="020B0503020204020204" pitchFamily="34" charset="-122"/>
              </a:rPr>
              <a:t>报名、学习时间节点</a:t>
            </a:r>
            <a:endParaRPr lang="zh-CN" altLang="en-US" sz="21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788035" y="739140"/>
            <a:ext cx="8249920" cy="4030980"/>
          </a:xfrm>
          <a:prstGeom prst="rect">
            <a:avLst/>
          </a:prstGeom>
          <a:noFill/>
        </p:spPr>
        <p:txBody>
          <a:bodyPr wrap="square" rtlCol="0" anchor="t">
            <a:spAutoFit/>
          </a:bodyPr>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报名起止时间：</a:t>
            </a:r>
            <a:r>
              <a:rPr lang="zh-CN" altLang="en-US" sz="1600" dirty="0" smtClean="0">
                <a:latin typeface="微软雅黑" panose="020B0503020204020204" pitchFamily="34" charset="-122"/>
                <a:ea typeface="微软雅黑" panose="020B0503020204020204" pitchFamily="34" charset="-122"/>
                <a:sym typeface="+mn-ea"/>
              </a:rPr>
              <a:t>202</a:t>
            </a:r>
            <a:r>
              <a:rPr lang="en-US" altLang="zh-CN" sz="1600" dirty="0" smtClean="0">
                <a:latin typeface="微软雅黑" panose="020B0503020204020204" pitchFamily="34" charset="-122"/>
                <a:ea typeface="微软雅黑" panose="020B0503020204020204" pitchFamily="34" charset="-122"/>
                <a:sym typeface="+mn-ea"/>
              </a:rPr>
              <a:t>5</a:t>
            </a:r>
            <a:r>
              <a:rPr lang="zh-CN" altLang="en-US" sz="1600" dirty="0" smtClean="0">
                <a:latin typeface="微软雅黑" panose="020B0503020204020204" pitchFamily="34" charset="-122"/>
                <a:ea typeface="微软雅黑" panose="020B0503020204020204" pitchFamily="34" charset="-122"/>
                <a:sym typeface="+mn-ea"/>
              </a:rPr>
              <a:t>年</a:t>
            </a:r>
            <a:r>
              <a:rPr lang="en-US" altLang="zh-CN" sz="1600" dirty="0" smtClean="0">
                <a:latin typeface="微软雅黑" panose="020B0503020204020204" pitchFamily="34" charset="-122"/>
                <a:ea typeface="微软雅黑" panose="020B0503020204020204" pitchFamily="34" charset="-122"/>
                <a:sym typeface="+mn-ea"/>
              </a:rPr>
              <a:t>2</a:t>
            </a:r>
            <a:r>
              <a:rPr lang="zh-CN" altLang="en-US" sz="1600" dirty="0" smtClean="0">
                <a:latin typeface="微软雅黑" panose="020B0503020204020204" pitchFamily="34" charset="-122"/>
                <a:ea typeface="微软雅黑" panose="020B0503020204020204" pitchFamily="34" charset="-122"/>
                <a:sym typeface="+mn-ea"/>
              </a:rPr>
              <a:t>月</a:t>
            </a:r>
            <a:r>
              <a:rPr lang="en-US" altLang="zh-CN" sz="1600" dirty="0" smtClean="0">
                <a:latin typeface="微软雅黑" panose="020B0503020204020204" pitchFamily="34" charset="-122"/>
                <a:ea typeface="微软雅黑" panose="020B0503020204020204" pitchFamily="34" charset="-122"/>
                <a:sym typeface="+mn-ea"/>
              </a:rPr>
              <a:t>20</a:t>
            </a:r>
            <a:r>
              <a:rPr lang="zh-CN" altLang="en-US" sz="1600" dirty="0" smtClean="0">
                <a:latin typeface="微软雅黑" panose="020B0503020204020204" pitchFamily="34" charset="-122"/>
                <a:ea typeface="微软雅黑" panose="020B0503020204020204" pitchFamily="34" charset="-122"/>
                <a:sym typeface="+mn-ea"/>
              </a:rPr>
              <a:t>日--</a:t>
            </a:r>
            <a:r>
              <a:rPr lang="en-US" altLang="zh-CN" sz="1600" dirty="0" smtClean="0">
                <a:latin typeface="微软雅黑" panose="020B0503020204020204" pitchFamily="34" charset="-122"/>
                <a:ea typeface="微软雅黑" panose="020B0503020204020204" pitchFamily="34" charset="-122"/>
                <a:sym typeface="+mn-ea"/>
              </a:rPr>
              <a:t>3</a:t>
            </a:r>
            <a:r>
              <a:rPr lang="zh-CN" altLang="en-US" sz="1600" dirty="0" smtClean="0">
                <a:latin typeface="微软雅黑" panose="020B0503020204020204" pitchFamily="34" charset="-122"/>
                <a:ea typeface="微软雅黑" panose="020B0503020204020204" pitchFamily="34" charset="-122"/>
                <a:sym typeface="+mn-ea"/>
              </a:rPr>
              <a:t>月</a:t>
            </a:r>
            <a:r>
              <a:rPr lang="en-US" sz="1600" dirty="0" smtClean="0">
                <a:latin typeface="微软雅黑" panose="020B0503020204020204" pitchFamily="34" charset="-122"/>
                <a:ea typeface="微软雅黑" panose="020B0503020204020204" pitchFamily="34" charset="-122"/>
                <a:sym typeface="+mn-ea"/>
              </a:rPr>
              <a:t>13</a:t>
            </a:r>
            <a:r>
              <a:rPr lang="zh-CN" altLang="en-US" sz="1600" dirty="0" smtClean="0">
                <a:latin typeface="微软雅黑" panose="020B0503020204020204" pitchFamily="34" charset="-122"/>
                <a:ea typeface="微软雅黑" panose="020B0503020204020204" pitchFamily="34" charset="-122"/>
                <a:sym typeface="+mn-ea"/>
              </a:rPr>
              <a:t>日</a:t>
            </a:r>
            <a:r>
              <a:rPr lang="zh-CN" altLang="en-US" sz="1600" dirty="0" smtClean="0">
                <a:latin typeface="微软雅黑" panose="020B0503020204020204" pitchFamily="34" charset="-122"/>
                <a:ea typeface="微软雅黑" panose="020B0503020204020204" pitchFamily="34" charset="-122"/>
                <a:sym typeface="+mn-ea"/>
              </a:rPr>
              <a:t>18:00</a:t>
            </a:r>
            <a:endParaRPr lang="en-US" altLang="zh-CN"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endParaRPr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综合测评：笔试前一到两周统一开放，具体以实际通知为准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endParaRPr lang="zh-CN" altLang="en-US" sz="1600" dirty="0" smtClean="0">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altLang="zh-CN" sz="1600" dirty="0" smtClean="0">
                <a:latin typeface="微软雅黑" panose="020B0503020204020204" pitchFamily="34" charset="-122"/>
                <a:ea typeface="微软雅黑" panose="020B0503020204020204" pitchFamily="34" charset="-122"/>
                <a:sym typeface="+mn-ea"/>
              </a:rPr>
              <a:t>     </a:t>
            </a:r>
            <a:r>
              <a:rPr lang="zh-CN" altLang="en-US" sz="1600" u="sng" dirty="0" smtClean="0">
                <a:latin typeface="微软雅黑" panose="020B0503020204020204" pitchFamily="34" charset="-122"/>
                <a:ea typeface="微软雅黑" panose="020B0503020204020204" pitchFamily="34" charset="-122"/>
                <a:sym typeface="+mn-ea"/>
              </a:rPr>
              <a:t>若报名当期统考成绩通过，有效期立即失效，第二考期不可使用。</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lang="en-US" sz="1600" b="1" dirty="0" smtClean="0">
                <a:solidFill>
                  <a:srgbClr val="C00000"/>
                </a:solidFill>
                <a:latin typeface="微软雅黑" panose="020B0503020204020204" pitchFamily="34" charset="-122"/>
                <a:ea typeface="微软雅黑" panose="020B0503020204020204" pitchFamily="34" charset="-122"/>
                <a:sym typeface="+mn-ea"/>
              </a:rPr>
              <a:t> 24</a:t>
            </a:r>
            <a:r>
              <a:rPr lang="zh-CN" altLang="en-US" sz="1600" b="1" dirty="0" smtClean="0">
                <a:solidFill>
                  <a:srgbClr val="C00000"/>
                </a:solidFill>
                <a:latin typeface="微软雅黑" panose="020B0503020204020204" pitchFamily="34" charset="-122"/>
                <a:ea typeface="微软雅黑" panose="020B0503020204020204" pitchFamily="34" charset="-122"/>
                <a:sym typeface="+mn-ea"/>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sym typeface="+mn-ea"/>
              </a:rPr>
              <a:t>4008135555</a:t>
            </a:r>
            <a:r>
              <a:rPr lang="en-US" sz="1600" b="1" dirty="0" smtClean="0">
                <a:solidFill>
                  <a:srgbClr val="C00000"/>
                </a:solidFill>
                <a:latin typeface="微软雅黑" panose="020B0503020204020204" pitchFamily="34" charset="-122"/>
                <a:ea typeface="微软雅黑" panose="020B0503020204020204" pitchFamily="34" charset="-122"/>
                <a:sym typeface="+mn-ea"/>
              </a:rPr>
              <a:t> </a:t>
            </a:r>
            <a:endParaRPr lang="en-US" sz="1600" b="1" dirty="0" smtClean="0">
              <a:solidFill>
                <a:srgbClr val="C00000"/>
              </a:solidFill>
              <a:latin typeface="微软雅黑" panose="020B0503020204020204" pitchFamily="34" charset="-122"/>
              <a:ea typeface="微软雅黑" panose="020B0503020204020204" pitchFamily="34" charset="-122"/>
              <a:sym typeface="+mn-ea"/>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sym typeface="+mn-ea"/>
              </a:rPr>
              <a:t>    </a:t>
            </a:r>
            <a:r>
              <a:rPr sz="1600" b="1" dirty="0" smtClean="0">
                <a:solidFill>
                  <a:srgbClr val="C00000"/>
                </a:solidFill>
                <a:latin typeface="微软雅黑" panose="020B0503020204020204" pitchFamily="34" charset="-122"/>
                <a:ea typeface="微软雅黑" panose="020B0503020204020204" pitchFamily="34" charset="-122"/>
                <a:sym typeface="+mn-ea"/>
              </a:rPr>
              <a:t>微信咨询（只限添加微信）：18059353777</a:t>
            </a:r>
            <a:r>
              <a:rPr lang="zh-CN" sz="1600" b="1" dirty="0" smtClean="0">
                <a:solidFill>
                  <a:srgbClr val="C00000"/>
                </a:solidFill>
                <a:latin typeface="微软雅黑" panose="020B0503020204020204" pitchFamily="34" charset="-122"/>
                <a:ea typeface="微软雅黑" panose="020B0503020204020204" pitchFamily="34" charset="-122"/>
                <a:sym typeface="+mn-ea"/>
              </a:rPr>
              <a:t>；</a:t>
            </a:r>
            <a:r>
              <a:rPr sz="1600" b="1" dirty="0" smtClean="0">
                <a:solidFill>
                  <a:srgbClr val="C00000"/>
                </a:solidFill>
                <a:latin typeface="微软雅黑" panose="020B0503020204020204" pitchFamily="34" charset="-122"/>
                <a:ea typeface="微软雅黑" panose="020B0503020204020204" pitchFamily="34" charset="-122"/>
                <a:sym typeface="+mn-ea"/>
              </a:rPr>
              <a:t>固话：0591-86088777；</a:t>
            </a:r>
            <a:endParaRPr lang="zh-CN" altLang="en-US" sz="1600"/>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1.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2.xml><?xml version="1.0" encoding="utf-8"?>
<p:tagLst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57.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8.xml><?xml version="1.0" encoding="utf-8"?>
<p:tagLst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3.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4.xml><?xml version="1.0" encoding="utf-8"?>
<p:tagLst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69.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0.xml><?xml version="1.0" encoding="utf-8"?>
<p:tagLst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4.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5.xml><?xml version="1.0" encoding="utf-8"?>
<p:tagLst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0.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1.xml><?xml version="1.0" encoding="utf-8"?>
<p:tagLst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87.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8.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89.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0.xml><?xml version="1.0" encoding="utf-8"?>
<p:tagLst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9.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100.xml><?xml version="1.0" encoding="utf-8"?>
<p:tagLst xmlns:p="http://schemas.openxmlformats.org/presentationml/2006/main">
  <p:tag name="KSO_WM_UNIT_ISCONTENTSTITLE" val="0"/>
  <p:tag name="KSO_WM_UNIT_PRESET_TEXT" val="我们是致力于研究AI智能创作PPT的一个团队;&#13;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2.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3.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4.xml><?xml version="1.0" encoding="utf-8"?>
<p:tagLst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6.xml><?xml version="1.0" encoding="utf-8"?>
<p:tagLst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7.xml><?xml version="1.0" encoding="utf-8"?>
<p:tagLst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0.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1.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p="http://schemas.openxmlformats.org/presentationml/2006/main">
  <p:tag name="KSO_WM_UNIT_ISCONTENTSTITLE" val="1"/>
  <p:tag name="KSO_WM_UNIT_ISNUMDGMTITLE" val="0"/>
  <p:tag name="KSO_WM_UNIT_PRESET_TEXT" val="目&#13;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4.xml><?xml version="1.0" encoding="utf-8"?>
<p:tagLst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5.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7.xml><?xml version="1.0" encoding="utf-8"?>
<p:tagLst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8.xml><?xml version="1.0" encoding="utf-8"?>
<p:tagLst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19.xml><?xml version="1.0" encoding="utf-8"?>
<p:tagLst xmlns:p="http://schemas.openxmlformats.org/presentationml/2006/main">
  <p:tag name="KSO_WM_SPECIAL_SOURCE" val="bdnull"/>
</p:tagLst>
</file>

<file path=ppt/tags/tag120.xml><?xml version="1.0" encoding="utf-8"?>
<p:tagLst xmlns:p="http://schemas.openxmlformats.org/presentationml/2006/main">
  <p:tag name="KSO_WM_SPECIAL_SOURCE" val="bdnull"/>
</p:tagLst>
</file>

<file path=ppt/tags/tag121.xml><?xml version="1.0" encoding="utf-8"?>
<p:tagLst xmlns:p="http://schemas.openxmlformats.org/presentationml/2006/main">
  <p:tag name="KSO_WM_SPECIAL_SOURCE" val="bdnull"/>
</p:tagLst>
</file>

<file path=ppt/tags/tag122.xml><?xml version="1.0" encoding="utf-8"?>
<p:tagLst xmlns:p="http://schemas.openxmlformats.org/presentationml/2006/main">
  <p:tag name="KSO_WM_SPECIAL_SOURCE" val="bdnull"/>
</p:tagLst>
</file>

<file path=ppt/tags/tag12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p="http://schemas.openxmlformats.org/presentationml/2006/main">
  <p:tag name="KSO_WM_SPECIAL_SOURCE" val="bdnull"/>
</p:tagLst>
</file>

<file path=ppt/tags/tag12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p="http://schemas.openxmlformats.org/presentationml/2006/main">
  <p:tag name="KSO_WM_SPECIAL_SOURCE" val="bdnull"/>
</p:tagLst>
</file>

<file path=ppt/tags/tag139.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3.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6.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7.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8.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9.xml><?xml version="1.0" encoding="utf-8"?>
<p:tagLst xmlns:p="http://schemas.openxmlformats.org/presentationml/2006/main">
  <p:tag name="KSO_WM_SPECIAL_SOURCE" val="bdnull"/>
</p:tagLst>
</file>

<file path=ppt/tags/tag150.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1.xml><?xml version="1.0" encoding="utf-8"?>
<p:tagLst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52.xml><?xml version="1.0" encoding="utf-8"?>
<p:tagLst xmlns:p="http://schemas.openxmlformats.org/presentationml/2006/main">
  <p:tag name="KSO_WM_SPECIAL_SOURCE" val="bdnull"/>
</p:tagLst>
</file>

<file path=ppt/tags/tag153.xml><?xml version="1.0" encoding="utf-8"?>
<p:tagLst xmlns:p="http://schemas.openxmlformats.org/presentationml/2006/main">
  <p:tag name="KSO_WM_SPECIAL_SOURCE" val="bdnull"/>
</p:tagLst>
</file>

<file path=ppt/tags/tag154.xml><?xml version="1.0" encoding="utf-8"?>
<p:tagLst xmlns:p="http://schemas.openxmlformats.org/presentationml/2006/main">
  <p:tag name="KSO_WPP_MARK_KEY" val="c0f438c9-0527-4342-95d4-b3d82bf65fed"/>
  <p:tag name="COMMONDATA" val="eyJoZGlkIjoiYWExYzMxM2NlM2JhZDJmZDcxYTUwMjNkNWY3ZThkYzAifQ=="/>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FFFFFF"/>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2517</Words>
  <Application>WPS 演示</Application>
  <PresentationFormat/>
  <Paragraphs>227</Paragraphs>
  <Slides>37</Slides>
  <Notes>2</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37</vt:i4>
      </vt:variant>
    </vt:vector>
  </HeadingPairs>
  <TitlesOfParts>
    <vt:vector size="52" baseType="lpstr">
      <vt:lpstr>Arial</vt:lpstr>
      <vt:lpstr>宋体</vt:lpstr>
      <vt:lpstr>Wingdings</vt:lpstr>
      <vt:lpstr>等线</vt:lpstr>
      <vt:lpstr>等线 Light</vt:lpstr>
      <vt:lpstr>微软雅黑</vt:lpstr>
      <vt:lpstr>汉仪旗黑-85S</vt:lpstr>
      <vt:lpstr>黑体</vt:lpstr>
      <vt:lpstr>Arial Black</vt:lpstr>
      <vt:lpstr>Constantia</vt:lpstr>
      <vt:lpstr>HelveticaNeueLT Pro 67 MdCn</vt:lpstr>
      <vt:lpstr>Wingdings</vt:lpstr>
      <vt:lpstr>Arial Unicode MS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黄炳强</cp:lastModifiedBy>
  <cp:revision>868</cp:revision>
  <dcterms:created xsi:type="dcterms:W3CDTF">2016-06-07T15:36:00Z</dcterms:created>
  <dcterms:modified xsi:type="dcterms:W3CDTF">2025-02-17T05:35:18Z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2052-12.1.0.19770</vt:lpwstr>
  </property>
  <property fmtid="{D5CDD505-2E9C-101B-9397-08002B2CF9AE}" pid="3" name="ICV">
    <vt:lpwstr>9D1566BF418042EB89DBC31014D2735D_13</vt:lpwstr>
  </property>
  <property fmtid="{D5CDD505-2E9C-101B-9397-08002B2CF9AE}" pid="4" name="fileWhereFroms">
    <vt:lpwstr>PpjeLB1gRN0lwrPqMaCTkgJePpeiHauQ5sUntJ8jMvAV0l1eJU/ovEQ6u5QfdbnG3eZpf1Sm9VXkM/4hwP108DLCTGlgzjmz74oZaYni0HSL1Kex5PfDuKQOg5o6epURfNObbCa/IOKczjFKZKXWZJueNQVt1dolQaxzKVPmATtkVrnzXC6zbhnjawfdi5FcbAwSwQlUFivGzIbXzV/7Z3pwkFyx87Habss5wEfd7b0lBTURanfkVZIZVboyhqtuMybOCqyW5QigWKOBf5gahEE4wf+9+u0IKyOg6L/Pxp2d2U8vfsWurL5HumrL+2zQYZrmA6+TR/BC+YhI5NAPA3XjSrCDIMrnnzAXgPo8qh4=</vt:lpwstr>
  </property>
</Properties>
</file>