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35" r:id="rId19"/>
    <p:sldId id="808" r:id="rId20"/>
    <p:sldId id="836" r:id="rId21"/>
    <p:sldId id="837" r:id="rId22"/>
    <p:sldId id="838" r:id="rId23"/>
    <p:sldId id="830" r:id="rId24"/>
    <p:sldId id="842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22" y="67"/>
      </p:cViewPr>
      <p:guideLst>
        <p:guide orient="horz" pos="2766"/>
        <p:guide orient="horz" pos="104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福州外语外贸学院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05" y="980722"/>
            <a:ext cx="1792328" cy="3883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1558290"/>
            <a:ext cx="1530215" cy="33156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545" y="956310"/>
            <a:ext cx="182664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795" y="1299845"/>
            <a:ext cx="166069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075" y="1316355"/>
            <a:ext cx="166153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省份站点选择“福州外语外贸学院”。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4768" y="1014095"/>
            <a:ext cx="1684020" cy="3639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9312" y="988060"/>
            <a:ext cx="1679575" cy="3639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ab8ea752-e6bb-40fd-8016-742b8da97139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841</cp:revision>
  <dcterms:created xsi:type="dcterms:W3CDTF">2016-06-07T15:36:00Z</dcterms:created>
  <dcterms:modified xsi:type="dcterms:W3CDTF">2024-03-29T09:00:22Z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19D7E7A2DF6B4E34817D076F4278CFB4</vt:lpwstr>
  </property>
</Properties>
</file>