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808" r:id="rId9"/>
    <p:sldId id="809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custDataLst>
    <p:tags r:id="rId2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9" userDrawn="1">
          <p15:clr>
            <a:srgbClr val="A4A3A4"/>
          </p15:clr>
        </p15:guide>
        <p15:guide id="2" orient="horz" pos="971" userDrawn="1">
          <p15:clr>
            <a:srgbClr val="A4A3A4"/>
          </p15:clr>
        </p15:guide>
        <p15:guide id="3" pos="574" userDrawn="1">
          <p15:clr>
            <a:srgbClr val="A4A3A4"/>
          </p15:clr>
        </p15:guide>
        <p15:guide id="4" pos="56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gs" Target="tags/tag135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9.xml"/><Relationship Id="rId4" Type="http://schemas.openxmlformats.org/officeDocument/2006/relationships/image" Target="../media/image8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0.xml"/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8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8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8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8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8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8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8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8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4572000" y="3670935"/>
            <a:ext cx="3202305" cy="377190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宁夏高等教育自学考试网络助学平台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夏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2026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  <p:pic>
        <p:nvPicPr>
          <p:cNvPr id="2" name="图片 1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16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安卓系统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3580" y="993140"/>
            <a:ext cx="1832610" cy="39420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800" y="993140"/>
            <a:ext cx="1881505" cy="394144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25" y="993775"/>
            <a:ext cx="2102485" cy="394081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图片 8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APP注意事项（必须设置免打扰模式）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12077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IOS</a:t>
            </a: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系统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861060"/>
            <a:ext cx="2099945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861060"/>
            <a:ext cx="2115820" cy="41681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省份站点选择“宁夏”。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150" y="849630"/>
            <a:ext cx="1898650" cy="419798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或者学员代码，点击登录，或使用下方其它方式登录。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8930" y="758190"/>
            <a:ext cx="1943100" cy="43275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8020" y="866775"/>
            <a:ext cx="1908810" cy="4117340"/>
          </a:xfrm>
          <a:prstGeom prst="rect">
            <a:avLst/>
          </a:prstGeom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每门课程的考试时间为60分钟，共有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1390" y="1549400"/>
            <a:ext cx="1957705" cy="3308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240" y="1550670"/>
            <a:ext cx="2069465" cy="330708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45" y="1549400"/>
            <a:ext cx="2096770" cy="33083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3921125" cy="3068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若已完成人脸录入，可直接进行考试，若未完成，请及时录入。进入考试后识别认证进入考试，答题期间会不定期弹出人脸识别框，请保证光线充足，否则会影响成绩审核。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5" name="图片 4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1570" y="213360"/>
            <a:ext cx="1274445" cy="3397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PECIAL_SOURCE" val="bdnull"/>
</p:tagLst>
</file>

<file path=ppt/tags/tag120.xml><?xml version="1.0" encoding="utf-8"?>
<p:tagLst xmlns:p="http://schemas.openxmlformats.org/presentationml/2006/main"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5.xml><?xml version="1.0" encoding="utf-8"?>
<p:tagLst xmlns:p="http://schemas.openxmlformats.org/presentationml/2006/main">
  <p:tag name="commondata" val="eyJoZGlkIjoiNTc0ZWFmYzQ0ZGJiZTA2NGI0MDBlMWJkN2ZlMDAzMzAifQ==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1631</Words>
  <Application>WPS 演示</Application>
  <PresentationFormat/>
  <Paragraphs>137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李琼</cp:lastModifiedBy>
  <cp:revision>895</cp:revision>
  <dcterms:created xsi:type="dcterms:W3CDTF">2016-06-07T15:36:00Z</dcterms:created>
  <dcterms:modified xsi:type="dcterms:W3CDTF">2026-03-31T06:49:08Z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19D7E7A2DF6B4E34817D076F4278CFB4</vt:lpwstr>
  </property>
</Properties>
</file>