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722" r:id="rId4"/>
    <p:sldId id="723" r:id="rId6"/>
    <p:sldId id="660" r:id="rId7"/>
    <p:sldId id="724" r:id="rId8"/>
    <p:sldId id="808" r:id="rId9"/>
    <p:sldId id="809" r:id="rId10"/>
    <p:sldId id="663" r:id="rId11"/>
    <p:sldId id="792" r:id="rId12"/>
    <p:sldId id="713" r:id="rId13"/>
    <p:sldId id="714" r:id="rId14"/>
    <p:sldId id="715" r:id="rId15"/>
    <p:sldId id="716" r:id="rId16"/>
    <p:sldId id="666" r:id="rId17"/>
    <p:sldId id="717" r:id="rId18"/>
    <p:sldId id="793" r:id="rId19"/>
    <p:sldId id="720" r:id="rId20"/>
    <p:sldId id="802" r:id="rId21"/>
    <p:sldId id="804" r:id="rId22"/>
    <p:sldId id="805" r:id="rId23"/>
    <p:sldId id="806" r:id="rId24"/>
  </p:sldIdLst>
  <p:sldSz cx="9144000" cy="5143500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9" userDrawn="1">
          <p15:clr>
            <a:srgbClr val="A4A3A4"/>
          </p15:clr>
        </p15:guide>
        <p15:guide id="2" orient="horz" pos="971" userDrawn="1">
          <p15:clr>
            <a:srgbClr val="A4A3A4"/>
          </p15:clr>
        </p15:guide>
        <p15:guide id="3" pos="574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144" d="100"/>
          <a:sy n="144" d="100"/>
        </p:scale>
        <p:origin x="-672" y="-306"/>
      </p:cViewPr>
      <p:guideLst>
        <p:guide orient="horz" pos="2759"/>
        <p:guide orient="horz" pos="971"/>
        <p:guide pos="574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135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tags" Target="../tags/tag104.xml"/><Relationship Id="rId6" Type="http://schemas.openxmlformats.org/officeDocument/2006/relationships/image" Target="../media/image3.jpeg"/><Relationship Id="rId5" Type="http://schemas.openxmlformats.org/officeDocument/2006/relationships/tags" Target="../tags/tag103.xml"/><Relationship Id="rId4" Type="http://schemas.openxmlformats.org/officeDocument/2006/relationships/image" Target="../media/image2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4.xml"/><Relationship Id="rId2" Type="http://schemas.openxmlformats.org/officeDocument/2006/relationships/image" Target="../media/image8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5.xml"/><Relationship Id="rId4" Type="http://schemas.openxmlformats.org/officeDocument/2006/relationships/image" Target="../media/image8.pn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6.xml"/><Relationship Id="rId2" Type="http://schemas.openxmlformats.org/officeDocument/2006/relationships/image" Target="../media/image8.png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8.png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9.xml"/><Relationship Id="rId4" Type="http://schemas.openxmlformats.org/officeDocument/2006/relationships/image" Target="../media/image8.pn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31.xml"/><Relationship Id="rId5" Type="http://schemas.openxmlformats.org/officeDocument/2006/relationships/image" Target="../media/image8.pn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3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image" Target="../media/image6.jpe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116.xml"/><Relationship Id="rId1" Type="http://schemas.openxmlformats.org/officeDocument/2006/relationships/tags" Target="../tags/tag10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4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8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9.xml"/><Relationship Id="rId4" Type="http://schemas.openxmlformats.org/officeDocument/2006/relationships/image" Target="../media/image8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0.xml"/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2.xml"/><Relationship Id="rId2" Type="http://schemas.openxmlformats.org/officeDocument/2006/relationships/image" Target="../media/image8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3.xml"/><Relationship Id="rId2" Type="http://schemas.openxmlformats.org/officeDocument/2006/relationships/image" Target="../media/image8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文本框 5"/>
          <p:cNvSpPr txBox="1"/>
          <p:nvPr>
            <p:custDataLst>
              <p:tags r:id="rId1"/>
            </p:custDataLst>
          </p:nvPr>
        </p:nvSpPr>
        <p:spPr>
          <a:xfrm>
            <a:off x="4572000" y="3670935"/>
            <a:ext cx="3202305" cy="37719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/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宁夏高等教育自学考试网络助学平台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3516313" y="550863"/>
            <a:ext cx="4973638" cy="2428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4160838" y="808038"/>
            <a:ext cx="1619250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603625" y="1512888"/>
            <a:ext cx="1338263" cy="1354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21350" y="663575"/>
            <a:ext cx="2362200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9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0" y="7938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307975" y="751840"/>
            <a:ext cx="225933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宁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夏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APP综合测验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及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2025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2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4545" y="871220"/>
            <a:ext cx="2329180" cy="3946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77831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4.完善信息之后会弹出人脸录入的页面，与上次短信验证间隔1分钟，再验证手机号，按提示完成人脸录入！（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请确保光线充足，不晃动,保持坐姿端正，面部与摄像头保持水平，然后点击确定，录入人脸。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150" y="1652905"/>
            <a:ext cx="1906905" cy="330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70" descr="app刷脸2人脸采集说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040" y="1652905"/>
            <a:ext cx="1884680" cy="335153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" name="图片 71" descr="app刷脸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70" y="1652905"/>
            <a:ext cx="1896745" cy="335216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综合测验操作流程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综合测验操作流程-考核内容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进入考核内容。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48020" y="866775"/>
            <a:ext cx="1908810" cy="4117340"/>
          </a:xfrm>
          <a:prstGeom prst="rect">
            <a:avLst/>
          </a:prstGeom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，仔细阅读考前须知，确认开始考试。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次考试机会。</a:t>
            </a:r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1390" y="1549400"/>
            <a:ext cx="1957705" cy="33083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240" y="1550670"/>
            <a:ext cx="2069465" cy="330708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045" y="1549400"/>
            <a:ext cx="2096770" cy="33083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综合测验操作流程-人脸识别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3921125" cy="3068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若已完成人脸录入，可直接进行考试，若未完成，请及时录入。进入考试后识别认证进入考试，答题期间会不定期弹出人脸识别框，请保证光线充足，否则会影响成绩审核。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442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40" y="1015365"/>
            <a:ext cx="1677035" cy="363601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7885" y="859790"/>
            <a:ext cx="215963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或者可在“综合测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”点击进去后的“查看得分”选项查看，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也可在“综合测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成绩”内点击查看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，如图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6671310" y="3617595"/>
            <a:ext cx="307340" cy="18224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79" descr="app考试成绩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4685" y="1171575"/>
            <a:ext cx="1694180" cy="364109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" name="右箭头 3"/>
          <p:cNvSpPr/>
          <p:nvPr/>
        </p:nvSpPr>
        <p:spPr>
          <a:xfrm rot="20580000">
            <a:off x="4674235" y="2180590"/>
            <a:ext cx="650240" cy="184150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右箭头 4"/>
          <p:cNvSpPr/>
          <p:nvPr/>
        </p:nvSpPr>
        <p:spPr>
          <a:xfrm rot="1020000">
            <a:off x="4715510" y="3517900"/>
            <a:ext cx="624205" cy="157480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570" y="760095"/>
            <a:ext cx="1320800" cy="214884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570" y="2980690"/>
            <a:ext cx="1321435" cy="2094230"/>
          </a:xfrm>
          <a:prstGeom prst="rect">
            <a:avLst/>
          </a:prstGeom>
          <a:ln>
            <a:solidFill>
              <a:srgbClr val="0B0C0B"/>
            </a:solidFill>
          </a:ln>
        </p:spPr>
      </p:pic>
      <p:sp>
        <p:nvSpPr>
          <p:cNvPr id="32" name="右箭头 31"/>
          <p:cNvSpPr/>
          <p:nvPr/>
        </p:nvSpPr>
        <p:spPr>
          <a:xfrm>
            <a:off x="6671310" y="2089785"/>
            <a:ext cx="307340" cy="18224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035" y="991870"/>
            <a:ext cx="2014220" cy="3448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综合测验注意事项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4565" y="859790"/>
            <a:ext cx="769556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①安卓、苹果手机设置免打扰模式，以免考试过程中因来电失去一次考试机会。	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②考试过程中会不定时进行人脸识别，请确保本人参加考试，否则视为无效成绩。人脸识别过程中注意保护个人隐私。	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③考试过程中不能打开其他窗口、不能熄屏、锁屏，（包括屏幕自动关闭）若退出考试页面，系统自动默认占用一次考试机会。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④本次考试时间</a:t>
            </a:r>
            <a:r>
              <a:rPr 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60分钟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，请注意合理安排考试时间。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⑤每门课程有</a:t>
            </a:r>
            <a:r>
              <a:rPr 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次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考试机会，取最高分计入综合测验成绩请考生在规定的时间内完成综合测验。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⑥若考试过程中考试系统出现问题，无法解决。请即时拨打：客服电话 4008135555。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376420" y="133350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</a:t>
            </a:r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安装</a:t>
            </a:r>
            <a:endParaRPr lang="zh-CN" altLang="en-US" sz="17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376694" y="1917077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70000"/>
            </a:bodyPr>
            <a:lstStyle/>
            <a:p>
              <a:pPr algn="dist"/>
              <a:r>
                <a:rPr lang="en-US" altLang="zh-CN" sz="13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376878" y="2458812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p>
            <a:r>
              <a:rPr lang="zh-CN" altLang="en-US" sz="18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综合测验操作流程</a:t>
            </a:r>
            <a:endParaRPr lang="zh-CN" altLang="en-US" sz="18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4376878" y="2989672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p>
            <a:r>
              <a:rPr lang="zh-CN" altLang="en-US" sz="18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综合测验注意事项</a:t>
            </a:r>
            <a:endParaRPr lang="zh-CN" altLang="en-US" sz="18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-应急措施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4565" y="859790"/>
            <a:ext cx="663067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考生无法登陆帐号（密码错误、帐户锁定、站点选择）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密码错误 ：APP 找回/在线客服/客服电话/；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帐户锁定 ：联系在线客服解锁；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帐户锁定 ：拨打客服电话：4008135555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考生人脸无法录入识别，请重新录入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调整角度，尽量避免反光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考生首次人脸识别录入太快，导致模糊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及时告知系统管理人员，在后台操作解绑人脸， 重新录入人脸识别即可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④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考生无法提交试卷或者提交后成绩显示为0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系统管理人员核查处理；客服电话：4008135555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⑤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考生在考试期间，若有异常退出无法考试无成绩的。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考生手机截图提交说明至网络助学平台邮箱,待审核通过后可申请补考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</a:t>
            </a:r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73735" y="3329940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3570" y="1341755"/>
            <a:ext cx="739076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下载方式1：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扫描下方二维码下载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安装最新版本软件。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下载方式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考生可以进入“华为应用市场、豌豆荚、苹果APP Store、小米应用商店、OPPO软件商店、魅族应用商店、360手机助手”中，自行检索关键词“自考过程考核”，下载APP进行安装。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9615" y="3006090"/>
            <a:ext cx="1704975" cy="1733550"/>
          </a:xfrm>
          <a:prstGeom prst="rect">
            <a:avLst/>
          </a:prstGeom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16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安卓系统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3580" y="993140"/>
            <a:ext cx="1832610" cy="39420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0" y="993140"/>
            <a:ext cx="1881505" cy="394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525" y="993775"/>
            <a:ext cx="2102485" cy="39408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图片 8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IOS</a:t>
            </a: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861060"/>
            <a:ext cx="2099945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605" y="861060"/>
            <a:ext cx="2115820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图片 5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省份站点选择“宁夏”。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5150" y="849630"/>
            <a:ext cx="1898650" cy="41979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或者学员代码，点击登录，或使用下方其它方式登录。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8930" y="758190"/>
            <a:ext cx="1943100" cy="43275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PRESET_TEXT" val="我们是致力于研究AI智能创作PPT的一个团队;&#13;我们潜心钻研幻灯片的演示规律与创作思路，希望通过人工智能解放用户双手，不仅高效，且精准。…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4_1*f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14;18;2"/>
  <p:tag name="KSO_WM_UNIT_BLOCK" val="0"/>
  <p:tag name="KSO_WM_UNIT_SMARTLAYOUT_COMPRESS_INFO" val="{&#10;    &quot;id&quot;: &quot;2020-06-29T16:04:47&quot;,&#10;    &quot;max&quot;: 0,&#10;    &quot;parentMax&quot;: {&#10;        &quot;max&quot;: 15.919370078740156&#10;    },&#10;    &quot;topChanged&quot;: 0&#10;}&#10;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7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3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6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7.xml><?xml version="1.0" encoding="utf-8"?>
<p:tagLst xmlns:p="http://schemas.openxmlformats.org/presentationml/2006/main">
  <p:tag name="KSO_WM_SPECIAL_SOURCE" val="bdnull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</p:tagLst>
</file>

<file path=ppt/tags/tag121.xml><?xml version="1.0" encoding="utf-8"?>
<p:tagLst xmlns:p="http://schemas.openxmlformats.org/presentationml/2006/main"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5.xml><?xml version="1.0" encoding="utf-8"?>
<p:tagLst xmlns:p="http://schemas.openxmlformats.org/presentationml/2006/main">
  <p:tag name="commondata" val="eyJoZGlkIjoiNTc0ZWFmYzQ0ZGJiZTA2NGI0MDBlMWJkN2ZlMDAzMzA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1631</Words>
  <Application>WPS 演示</Application>
  <PresentationFormat/>
  <Paragraphs>137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李琼</cp:lastModifiedBy>
  <cp:revision>893</cp:revision>
  <dcterms:created xsi:type="dcterms:W3CDTF">2016-06-07T15:36:00Z</dcterms:created>
  <dcterms:modified xsi:type="dcterms:W3CDTF">2025-03-31T03:30:20Z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19D7E7A2DF6B4E34817D076F4278CFB4</vt:lpwstr>
  </property>
</Properties>
</file>