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808" r:id="rId9"/>
    <p:sldId id="809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97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8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572000" y="367093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020" y="866775"/>
            <a:ext cx="1908810" cy="411734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90" y="1549400"/>
            <a:ext cx="1957705" cy="3308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" y="1549400"/>
            <a:ext cx="2096770" cy="3308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21125" cy="306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若已完成人脸录入，可直接进行考试，若未完成，请及时录入。进入考试后识别认证进入考试，答题期间会不定期弹出人脸识别框，请保证光线充足，否则会影响成绩审核。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993140"/>
            <a:ext cx="1832610" cy="3942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210248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0" y="849630"/>
            <a:ext cx="1898650" cy="4197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或者学员代码，点击登录，或使用下方其它方式登录。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8930" y="758190"/>
            <a:ext cx="19431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5.xml><?xml version="1.0" encoding="utf-8"?>
<p:tagLst xmlns:p="http://schemas.openxmlformats.org/presentationml/2006/main">
  <p:tag name="commondata" val="eyJoZGlkIjoiNTc0ZWFmYzQ0ZGJiZTA2NGI0MDBlMWJkN2ZlMDAzM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WPS 演示</Application>
  <PresentationFormat/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李琼</cp:lastModifiedBy>
  <cp:revision>892</cp:revision>
  <dcterms:created xsi:type="dcterms:W3CDTF">2016-06-07T15:36:00Z</dcterms:created>
  <dcterms:modified xsi:type="dcterms:W3CDTF">2024-10-10T06:55:13Z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19D7E7A2DF6B4E34817D076F4278CFB4</vt:lpwstr>
  </property>
</Properties>
</file>