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8" r:id="rId20"/>
    <p:sldId id="826" r:id="rId21"/>
    <p:sldId id="828" r:id="rId22"/>
    <p:sldId id="829" r:id="rId23"/>
    <p:sldId id="830" r:id="rId24"/>
    <p:sldId id="831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2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福州外语外贸学院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5" y="980722"/>
            <a:ext cx="1792328" cy="3883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85" y="1556385"/>
            <a:ext cx="1530985" cy="331914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395" y="927735"/>
            <a:ext cx="1837055" cy="398272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75765" cy="36328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302385"/>
            <a:ext cx="1678940" cy="363918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130238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5" y="1271905"/>
            <a:ext cx="1679575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10月14日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具体时间以校方公告为准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省份站点选择“福州外语外贸学院”。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768" y="1014095"/>
            <a:ext cx="1684020" cy="3639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9312" y="988060"/>
            <a:ext cx="1679575" cy="3639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ab8ea752-e6bb-40fd-8016-742b8da97139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839</cp:revision>
  <dcterms:created xsi:type="dcterms:W3CDTF">2016-06-07T15:36:00Z</dcterms:created>
  <dcterms:modified xsi:type="dcterms:W3CDTF">2023-10-08T09:01:24Z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