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25" r:id="rId19"/>
    <p:sldId id="809" r:id="rId20"/>
    <p:sldId id="826" r:id="rId21"/>
    <p:sldId id="827" r:id="rId22"/>
    <p:sldId id="828" r:id="rId23"/>
    <p:sldId id="778" r:id="rId24"/>
    <p:sldId id="77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41"/>
        <p:guide pos="572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福建师范大学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71" y="1008709"/>
            <a:ext cx="1785273" cy="3868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584960" cy="332168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556385"/>
            <a:ext cx="1586230" cy="331914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56385"/>
            <a:ext cx="1529715" cy="33159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585" y="1556385"/>
            <a:ext cx="1530985" cy="331914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3395" y="927735"/>
            <a:ext cx="1837055" cy="398272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75765" cy="363283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1302385"/>
            <a:ext cx="1678940" cy="363918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55" y="130238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55" y="1271905"/>
            <a:ext cx="1679575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10" y="1271905"/>
            <a:ext cx="1678940" cy="364045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10月14日09:00--17:00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3035" y="854075"/>
            <a:ext cx="1859915" cy="3790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省份站点选择“福建师范大学”。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2545" y="868680"/>
            <a:ext cx="1885315" cy="3959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847</cp:revision>
  <dcterms:created xsi:type="dcterms:W3CDTF">2016-06-07T15:36:00Z</dcterms:created>
  <dcterms:modified xsi:type="dcterms:W3CDTF">2023-10-08T07:37:49Z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19D7E7A2DF6B4E34817D076F4278CFB4</vt:lpwstr>
  </property>
</Properties>
</file>