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722" r:id="rId4"/>
    <p:sldId id="723" r:id="rId6"/>
    <p:sldId id="660" r:id="rId7"/>
    <p:sldId id="724" r:id="rId8"/>
    <p:sldId id="711" r:id="rId9"/>
    <p:sldId id="712" r:id="rId10"/>
    <p:sldId id="663" r:id="rId11"/>
    <p:sldId id="792" r:id="rId12"/>
    <p:sldId id="713" r:id="rId13"/>
    <p:sldId id="714" r:id="rId14"/>
    <p:sldId id="715" r:id="rId15"/>
    <p:sldId id="716" r:id="rId16"/>
    <p:sldId id="666" r:id="rId17"/>
    <p:sldId id="717" r:id="rId18"/>
    <p:sldId id="793" r:id="rId19"/>
    <p:sldId id="720" r:id="rId20"/>
    <p:sldId id="802" r:id="rId21"/>
    <p:sldId id="804" r:id="rId22"/>
    <p:sldId id="805" r:id="rId23"/>
    <p:sldId id="806" r:id="rId24"/>
  </p:sldIdLst>
  <p:sldSz cx="9144000" cy="51435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3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作" lastIdx="0" clrIdx="1"/>
  <p:cmAuthor id="2" name="王子" initials="王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00B8C3"/>
    <a:srgbClr val="565656"/>
    <a:srgbClr val="F08200"/>
    <a:srgbClr val="FFFFFF"/>
    <a:srgbClr val="B4B1B3"/>
    <a:srgbClr val="0B0C0B"/>
    <a:srgbClr val="9B958D"/>
    <a:srgbClr val="54B6DA"/>
    <a:srgbClr val="DBE4F2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144" d="100"/>
          <a:sy n="144" d="100"/>
        </p:scale>
        <p:origin x="-672" y="-306"/>
      </p:cViewPr>
      <p:guideLst>
        <p:guide orient="horz" pos="2759"/>
        <p:guide orient="horz" pos="971"/>
        <p:guide pos="574"/>
        <p:guide pos="56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1999" cy="719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commentAuthors" Target="commentAuthors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0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3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80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B6482228-4760-4946-AC1E-F13E0F0B091E}" type="datetime1"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484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2053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0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8685213"/>
            <a:ext cx="29733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p>
            <a:pPr lvl="0" algn="r" eaLnBrk="1" fontAlgn="base" hangingPunct="1">
              <a:buNone/>
            </a:pPr>
            <a:fld id="{9A0DB2DC-4C9A-4742-B13C-FB6460FD3503}" type="slidenum">
              <a:rPr lang="zh-CN" altLang="en-US" sz="18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8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22530" name="文本占位符 2"/>
          <p:cNvSpPr>
            <a:spLocks noGrp="1"/>
          </p:cNvSpPr>
          <p:nvPr>
            <p:ph type="body" sz="quarter"/>
          </p:nvPr>
        </p:nvSpPr>
        <p:spPr>
          <a:xfrm>
            <a:off x="661988" y="3932238"/>
            <a:ext cx="5295900" cy="32162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幻灯片图像占位符 1"/>
          <p:cNvSpPr>
            <a:spLocks noGrp="1" noRot="1"/>
          </p:cNvSpPr>
          <p:nvPr>
            <p:ph type="sldImg"/>
          </p:nvPr>
        </p:nvSpPr>
        <p:spPr/>
      </p:sp>
      <p:sp>
        <p:nvSpPr>
          <p:cNvPr id="24578" name="文本占位符 2"/>
          <p:cNvSpPr>
            <a:spLocks noGrp="1"/>
          </p:cNvSpPr>
          <p:nvPr>
            <p:ph type="body" sz="quarter"/>
          </p:nvPr>
        </p:nvSpPr>
        <p:spPr>
          <a:xfrm>
            <a:off x="661988" y="3932238"/>
            <a:ext cx="5295900" cy="32162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image" Target="../media/image1.jpeg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image" Target="../media/image1.jpeg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93.xml"/><Relationship Id="rId8" Type="http://schemas.openxmlformats.org/officeDocument/2006/relationships/tags" Target="../tags/tag92.xml"/><Relationship Id="rId7" Type="http://schemas.openxmlformats.org/officeDocument/2006/relationships/tags" Target="../tags/tag91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893"/>
            <a:ext cx="7772400" cy="1101918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160"/>
            <a:ext cx="6400800" cy="131468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9435" indent="0" algn="ctr">
              <a:buNone/>
              <a:defRPr/>
            </a:lvl5pPr>
            <a:lvl6pPr marL="2286635" indent="0" algn="ctr">
              <a:buNone/>
              <a:defRPr/>
            </a:lvl6pPr>
            <a:lvl7pPr marL="2743835" indent="0" algn="ctr">
              <a:buNone/>
              <a:defRPr/>
            </a:lvl7pPr>
            <a:lvl8pPr marL="3201035" indent="0" algn="ctr">
              <a:buNone/>
              <a:defRPr/>
            </a:lvl8pPr>
            <a:lvl9pPr marL="3658235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360"/>
            <a:ext cx="8229600" cy="3394669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753"/>
            <a:ext cx="7772400" cy="1022529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19"/>
            <a:ext cx="7772400" cy="11257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9435" indent="0">
              <a:buNone/>
              <a:defRPr sz="1400"/>
            </a:lvl5pPr>
            <a:lvl6pPr marL="2286635" indent="0">
              <a:buNone/>
              <a:defRPr sz="1400"/>
            </a:lvl6pPr>
            <a:lvl7pPr marL="2743835" indent="0">
              <a:buNone/>
              <a:defRPr sz="1400"/>
            </a:lvl7pPr>
            <a:lvl8pPr marL="3201035" indent="0">
              <a:buNone/>
              <a:defRPr sz="1400"/>
            </a:lvl8pPr>
            <a:lvl9pPr marL="3658235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360"/>
            <a:ext cx="4038600" cy="339466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360"/>
            <a:ext cx="4038600" cy="339466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139"/>
            <a:ext cx="4040188" cy="48109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9435" indent="0">
              <a:buNone/>
              <a:defRPr sz="1600" b="1"/>
            </a:lvl5pPr>
            <a:lvl6pPr marL="2286635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2235"/>
            <a:ext cx="4040188" cy="296279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1139"/>
            <a:ext cx="4041775" cy="48109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9435" indent="0">
              <a:buNone/>
              <a:defRPr sz="1600" b="1"/>
            </a:lvl5pPr>
            <a:lvl6pPr marL="2286635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2235"/>
            <a:ext cx="4041775" cy="296279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824"/>
            <a:ext cx="3008313" cy="87168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24"/>
            <a:ext cx="5111750" cy="439020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513"/>
            <a:ext cx="3008313" cy="35185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9435" indent="0">
              <a:buNone/>
              <a:defRPr sz="900"/>
            </a:lvl5pPr>
            <a:lvl6pPr marL="2286635" indent="0">
              <a:buNone/>
              <a:defRPr sz="900"/>
            </a:lvl6pPr>
            <a:lvl7pPr marL="2743835" indent="0">
              <a:buNone/>
              <a:defRPr sz="900"/>
            </a:lvl7pPr>
            <a:lvl8pPr marL="3201035" indent="0">
              <a:buNone/>
              <a:defRPr sz="900"/>
            </a:lvl8pPr>
            <a:lvl9pPr marL="3658235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080"/>
            <a:ext cx="5486400" cy="42552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456"/>
            <a:ext cx="5486400" cy="30866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9435" indent="0">
              <a:buNone/>
              <a:defRPr sz="2000"/>
            </a:lvl5pPr>
            <a:lvl6pPr marL="2286635" indent="0">
              <a:buNone/>
              <a:defRPr sz="2000"/>
            </a:lvl6pPr>
            <a:lvl7pPr marL="2743835" indent="0">
              <a:buNone/>
              <a:defRPr sz="2000"/>
            </a:lvl7pPr>
            <a:lvl8pPr marL="3201035" indent="0">
              <a:buNone/>
              <a:defRPr sz="2000"/>
            </a:lvl8pPr>
            <a:lvl9pPr marL="3658235" indent="0">
              <a:buNone/>
              <a:defRPr sz="2000"/>
            </a:lvl9pPr>
          </a:lstStyle>
          <a:p>
            <a:pPr marL="0" marR="0" lvl="0" indent="0" algn="l" defTabSz="6858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等线" panose="02010600030101010101" pitchFamily="2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604"/>
            <a:ext cx="5486400" cy="6033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9435" indent="0">
              <a:buNone/>
              <a:defRPr sz="900"/>
            </a:lvl5pPr>
            <a:lvl6pPr marL="2286635" indent="0">
              <a:buNone/>
              <a:defRPr sz="900"/>
            </a:lvl6pPr>
            <a:lvl7pPr marL="2743835" indent="0">
              <a:buNone/>
              <a:defRPr sz="900"/>
            </a:lvl7pPr>
            <a:lvl8pPr marL="3201035" indent="0">
              <a:buNone/>
              <a:defRPr sz="900"/>
            </a:lvl8pPr>
            <a:lvl9pPr marL="3658235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411"/>
            <a:ext cx="8229600" cy="857400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360"/>
            <a:ext cx="8229600" cy="3394669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411"/>
            <a:ext cx="2057400" cy="4388618"/>
          </a:xfrm>
          <a:prstGeom prst="rect">
            <a:avLst/>
          </a:prstGeo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411"/>
            <a:ext cx="6019800" cy="4388618"/>
          </a:xfrm>
          <a:prstGeom prst="rect">
            <a:avLst/>
          </a:prstGeo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631113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矩形 22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7631113" cy="51435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>
                  <a:alpha val="72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074421" y="1932098"/>
            <a:ext cx="4800599" cy="720038"/>
          </a:xfrm>
        </p:spPr>
        <p:txBody>
          <a:bodyPr lIns="90000" tIns="46800" rIns="90000" bIns="0" anchor="b" anchorCtr="0">
            <a:normAutofit/>
          </a:bodyPr>
          <a:lstStyle>
            <a:lvl1pPr algn="l">
              <a:defRPr sz="4050" b="0" spc="600" baseline="0">
                <a:solidFill>
                  <a:schemeClr val="bg1"/>
                </a:solidFill>
                <a:effectLst>
                  <a:outerShdw blurRad="177800" dist="101600" dir="5400000" algn="ctr" rotWithShape="0">
                    <a:schemeClr val="tx1">
                      <a:alpha val="26000"/>
                    </a:schemeClr>
                  </a:outerShdw>
                </a:effectLst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z="4050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062360" y="2709750"/>
            <a:ext cx="4812660" cy="586218"/>
          </a:xfrm>
        </p:spPr>
        <p:txBody>
          <a:bodyPr lIns="90000" tIns="0" rIns="90000" bIns="4680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1800" u="none" strike="noStrike" kern="1200" cap="none" spc="200" normalizeH="0" baseline="0">
                <a:solidFill>
                  <a:schemeClr val="bg1"/>
                </a:solidFill>
                <a:effectLst>
                  <a:outerShdw blurRad="177800" dist="101600" dir="5400000" algn="ctr" rotWithShape="0">
                    <a:schemeClr val="tx1">
                      <a:alpha val="26000"/>
                    </a:schemeClr>
                  </a:outerShdw>
                </a:effectLst>
                <a:uFillTx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pPr fontAlgn="auto"/>
            <a:r>
              <a:rPr lang="zh-CN" altLang="en-US" strike="noStrike" noProof="1" dirty="0"/>
              <a:t>单击此处编辑副标题</a:t>
            </a:r>
            <a:endParaRPr lang="zh-CN" altLang="en-US" strike="noStrike" noProof="1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1062360" y="3408729"/>
            <a:ext cx="1620000" cy="464534"/>
          </a:xfrm>
        </p:spPr>
        <p:txBody>
          <a:bodyPr lIns="90000" tIns="0" rIns="90000" bIns="46800"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/>
                </a:solidFill>
                <a:effectLst>
                  <a:outerShdw blurRad="50800" dist="50800" dir="5400000" algn="ctr" rotWithShape="0">
                    <a:schemeClr val="bg1">
                      <a:alpha val="0"/>
                    </a:schemeClr>
                  </a:outerShdw>
                </a:effectLst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4" hasCustomPrompt="1"/>
          </p:nvPr>
        </p:nvSpPr>
        <p:spPr>
          <a:xfrm>
            <a:off x="2976659" y="3408729"/>
            <a:ext cx="1620000" cy="464534"/>
          </a:xfrm>
        </p:spPr>
        <p:txBody>
          <a:bodyPr lIns="90000" tIns="0" rIns="90000" bIns="46800"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/>
                </a:solidFill>
                <a:effectLst>
                  <a:outerShdw blurRad="50800" dist="50800" dir="5400000" algn="ctr" rotWithShape="0">
                    <a:schemeClr val="bg1">
                      <a:alpha val="0"/>
                    </a:schemeClr>
                  </a:outerShdw>
                </a:effectLst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9" name="组合 6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8" name="矩形 7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714699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图片 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631113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7631113" cy="51435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>
                  <a:alpha val="72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24350" y="2572068"/>
            <a:ext cx="4447751" cy="753431"/>
          </a:xfrm>
        </p:spPr>
        <p:txBody>
          <a:bodyPr lIns="90000" tIns="46800" rIns="90000" bIns="0" anchor="b" anchorCtr="0">
            <a:normAutofit/>
          </a:bodyPr>
          <a:lstStyle>
            <a:lvl1pPr>
              <a:defRPr sz="3600" b="0" u="none" strike="noStrike" kern="1200" cap="none" spc="300" normalizeH="0" baseline="0">
                <a:solidFill>
                  <a:schemeClr val="bg1"/>
                </a:solidFill>
                <a:effectLst>
                  <a:outerShdw blurRad="177800" dist="101600" dir="2700000" algn="tl" rotWithShape="0">
                    <a:prstClr val="black">
                      <a:alpha val="26000"/>
                    </a:prstClr>
                  </a:outerShdw>
                </a:effectLst>
                <a:uFillTx/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924346" y="3384074"/>
            <a:ext cx="4447751" cy="808489"/>
          </a:xfrm>
        </p:spPr>
        <p:txBody>
          <a:bodyPr lIns="90000" tIns="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500" b="0" i="0" u="none" strike="noStrike" kern="1200" cap="none" spc="150" normalizeH="0" baseline="0" noProof="1">
                <a:solidFill>
                  <a:schemeClr val="bg1"/>
                </a:solidFill>
                <a:effectLst>
                  <a:outerShdw blurRad="177800" dist="101600" dir="2700000" algn="tl" rotWithShape="0">
                    <a:prstClr val="black">
                      <a:alpha val="26000"/>
                    </a:prstClr>
                  </a:outerShdw>
                </a:effectLst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组合 7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9" name="矩形 8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矩形 9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714699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714699"/>
            <a:ext cx="3962432" cy="4041680"/>
          </a:xfrm>
        </p:spPr>
        <p:txBody>
          <a:bodyPr>
            <a:noAutofit/>
          </a:bodyPr>
          <a:lstStyle>
            <a:lvl1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1" name="组合 9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11" name="矩形 10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2" name="矩形 11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714699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15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 fontAlgn="auto"/>
            <a:r>
              <a:rPr lang="zh-CN" altLang="en-US" strike="noStrike" noProof="1" dirty="0"/>
              <a:t>单击此处编辑文本</a:t>
            </a:r>
            <a:endParaRPr lang="zh-CN" altLang="en-US" strike="noStrike" noProof="1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055211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714699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15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055211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单击此处编辑母版文本样式</a:t>
            </a:r>
            <a:endParaRPr strike="noStrike" noProof="1" dirty="0">
              <a:sym typeface="+mn-ea"/>
            </a:endParaRPr>
          </a:p>
          <a:p>
            <a:pPr lvl="1" fontAlgn="auto"/>
            <a:r>
              <a:rPr strike="noStrike" noProof="1" dirty="0">
                <a:sym typeface="+mn-ea"/>
              </a:rPr>
              <a:t>第二级</a:t>
            </a:r>
            <a:endParaRPr strike="noStrike" noProof="1" dirty="0">
              <a:sym typeface="+mn-ea"/>
            </a:endParaRPr>
          </a:p>
          <a:p>
            <a:pPr lvl="2" fontAlgn="auto"/>
            <a:r>
              <a:rPr strike="noStrike" noProof="1" dirty="0">
                <a:sym typeface="+mn-ea"/>
              </a:rPr>
              <a:t>第三级</a:t>
            </a:r>
            <a:endParaRPr strike="noStrike" noProof="1" dirty="0">
              <a:sym typeface="+mn-ea"/>
            </a:endParaRPr>
          </a:p>
          <a:p>
            <a:pPr lvl="3" fontAlgn="auto"/>
            <a:r>
              <a:rPr strike="noStrike" noProof="1" dirty="0">
                <a:sym typeface="+mn-ea"/>
              </a:rPr>
              <a:t>第四级</a:t>
            </a:r>
            <a:endParaRPr strike="noStrike" noProof="1" dirty="0">
              <a:sym typeface="+mn-ea"/>
            </a:endParaRPr>
          </a:p>
          <a:p>
            <a:pPr lvl="4" fontAlgn="auto"/>
            <a:r>
              <a:rPr strike="noStrike" noProof="1" dirty="0">
                <a:sym typeface="+mn-ea"/>
              </a:rPr>
              <a:t>第五级</a:t>
            </a:r>
            <a:endParaRPr strike="noStrike" noProof="1"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组合 5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7" name="矩形 6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组合 7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9" name="矩形 8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0" name="矩形 9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332743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单击此处编辑母版标题样式</a:t>
            </a:r>
            <a:endParaRPr strike="noStrike" noProof="1"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714699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  <a:lvl2pPr marL="514350" marR="0" lvl="1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857250" marR="0" lvl="2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200150" marR="0" lvl="3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543050" marR="0" lvl="4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714699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2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3" name="组合 6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8" name="矩形 7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714699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1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714693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5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8" name="矩形 7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9" name="矩形 8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714699"/>
            <a:ext cx="8139178" cy="4041680"/>
          </a:xfrm>
        </p:spPr>
        <p:txBody>
          <a:bodyPr/>
          <a:lstStyle/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图片 14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7631113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7631113" cy="51435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>
                  <a:alpha val="72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99374" y="1901835"/>
            <a:ext cx="3678289" cy="1036993"/>
          </a:xfrm>
        </p:spPr>
        <p:txBody>
          <a:bodyPr vert="horz" lIns="90000" tIns="46800" rIns="9000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0" i="0" u="none" strike="noStrike" kern="1200" cap="none" spc="600" normalizeH="0" baseline="0" noProof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>
                      <a:alpha val="17000"/>
                    </a:schemeClr>
                  </a:outerShdw>
                </a:effectLst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 dirty="0">
                <a:sym typeface="+mn-ea"/>
              </a:rPr>
              <a:t>编辑标题</a:t>
            </a:r>
            <a:endParaRPr strike="noStrike" noProof="1" dirty="0">
              <a:sym typeface="+mn-ea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3" hasCustomPrompt="1"/>
          </p:nvPr>
        </p:nvSpPr>
        <p:spPr>
          <a:xfrm>
            <a:off x="999374" y="3120865"/>
            <a:ext cx="1571400" cy="477952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4" hasCustomPrompt="1"/>
          </p:nvPr>
        </p:nvSpPr>
        <p:spPr>
          <a:xfrm>
            <a:off x="2838518" y="3121182"/>
            <a:ext cx="1571400" cy="477952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 fontAlgn="auto"/>
            <a:r>
              <a:rPr lang="zh-CN" altLang="en-US" strike="noStrike" noProof="1" dirty="0"/>
              <a:t>编辑文本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5" name="组合 5"/>
          <p:cNvGrpSpPr/>
          <p:nvPr userDrawn="1"/>
        </p:nvGrpSpPr>
        <p:grpSpPr>
          <a:xfrm>
            <a:off x="8351838" y="4413250"/>
            <a:ext cx="517525" cy="544513"/>
            <a:chOff x="10944056" y="5680717"/>
            <a:chExt cx="905045" cy="951420"/>
          </a:xfrm>
        </p:grpSpPr>
        <p:sp>
          <p:nvSpPr>
            <p:cNvPr id="7" name="矩形 6"/>
            <p:cNvSpPr/>
            <p:nvPr>
              <p:custDataLst>
                <p:tags r:id="rId2"/>
              </p:custDataLst>
            </p:nvPr>
          </p:nvSpPr>
          <p:spPr>
            <a:xfrm>
              <a:off x="11125201" y="5860612"/>
              <a:ext cx="723900" cy="771525"/>
            </a:xfrm>
            <a:prstGeom prst="rect">
              <a:avLst/>
            </a:prstGeom>
            <a:gradFill>
              <a:gsLst>
                <a:gs pos="100000">
                  <a:schemeClr val="accent1"/>
                </a:gs>
                <a:gs pos="5000">
                  <a:schemeClr val="accent4">
                    <a:alpha val="80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8" name="矩形 7"/>
            <p:cNvSpPr/>
            <p:nvPr>
              <p:custDataLst>
                <p:tags r:id="rId3"/>
              </p:custDataLst>
            </p:nvPr>
          </p:nvSpPr>
          <p:spPr>
            <a:xfrm rot="10800000">
              <a:off x="10944056" y="5680717"/>
              <a:ext cx="514351" cy="547489"/>
            </a:xfrm>
            <a:prstGeom prst="rect">
              <a:avLst/>
            </a:prstGeom>
            <a:gradFill>
              <a:gsLst>
                <a:gs pos="100000">
                  <a:schemeClr val="accent1">
                    <a:alpha val="52000"/>
                  </a:schemeClr>
                </a:gs>
                <a:gs pos="5000">
                  <a:schemeClr val="accent4">
                    <a:alpha val="54000"/>
                  </a:schemeClr>
                </a:gs>
              </a:gsLst>
              <a:lin ang="60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219075" y="228600"/>
            <a:ext cx="8705850" cy="4686300"/>
          </a:xfrm>
          <a:prstGeom prst="rect">
            <a:avLst/>
          </a:prstGeom>
          <a:gradFill>
            <a:gsLst>
              <a:gs pos="100000">
                <a:schemeClr val="accent6"/>
              </a:gs>
              <a:gs pos="5000">
                <a:schemeClr val="accent1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9" name="矩形 8"/>
          <p:cNvSpPr/>
          <p:nvPr userDrawn="1">
            <p:custDataLst>
              <p:tags r:id="rId3"/>
            </p:custDataLst>
          </p:nvPr>
        </p:nvSpPr>
        <p:spPr>
          <a:xfrm rot="10800000">
            <a:off x="0" y="0"/>
            <a:ext cx="723900" cy="730250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 rot="10800000">
            <a:off x="8420100" y="4414838"/>
            <a:ext cx="723900" cy="728663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937218"/>
            <a:ext cx="7219800" cy="542700"/>
          </a:xfrm>
        </p:spPr>
        <p:txBody>
          <a:bodyPr anchor="ctr">
            <a:normAutofit/>
          </a:bodyPr>
          <a:lstStyle>
            <a:lvl1pPr>
              <a:defRPr sz="24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960835" y="1623018"/>
            <a:ext cx="7219950" cy="25839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3617913" cy="514985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13" name="矩形 12"/>
          <p:cNvSpPr/>
          <p:nvPr userDrawn="1">
            <p:custDataLst>
              <p:tags r:id="rId3"/>
            </p:custDataLst>
          </p:nvPr>
        </p:nvSpPr>
        <p:spPr>
          <a:xfrm rot="10800000">
            <a:off x="3175" y="-20637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4" name="矩形 13"/>
          <p:cNvSpPr/>
          <p:nvPr userDrawn="1">
            <p:custDataLst>
              <p:tags r:id="rId4"/>
            </p:custDataLst>
          </p:nvPr>
        </p:nvSpPr>
        <p:spPr>
          <a:xfrm rot="10800000">
            <a:off x="150813" y="131763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37400" y="578118"/>
            <a:ext cx="2970000" cy="661500"/>
          </a:xfrm>
        </p:spPr>
        <p:txBody>
          <a:bodyPr anchor="ctr">
            <a:normAutofit/>
          </a:bodyPr>
          <a:lstStyle>
            <a:lvl1pPr>
              <a:defRPr sz="27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40100" y="1323318"/>
            <a:ext cx="2967300" cy="30699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3825900" y="577771"/>
            <a:ext cx="4860000" cy="3815953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144000" cy="1998663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11" name="矩形 10"/>
          <p:cNvSpPr/>
          <p:nvPr userDrawn="1">
            <p:custDataLst>
              <p:tags r:id="rId3"/>
            </p:custDataLst>
          </p:nvPr>
        </p:nvSpPr>
        <p:spPr>
          <a:xfrm rot="10800000">
            <a:off x="3175" y="-20637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 rot="10800000">
            <a:off x="150813" y="131763"/>
            <a:ext cx="441325" cy="446088"/>
          </a:xfrm>
          <a:prstGeom prst="rect">
            <a:avLst/>
          </a:prstGeom>
          <a:gradFill>
            <a:gsLst>
              <a:gs pos="0">
                <a:schemeClr val="bg1">
                  <a:alpha val="28000"/>
                </a:schemeClr>
              </a:gs>
              <a:gs pos="58000">
                <a:schemeClr val="accent1">
                  <a:alpha val="61000"/>
                </a:schemeClr>
              </a:gs>
              <a:gs pos="100000">
                <a:schemeClr val="accent4">
                  <a:alpha val="80000"/>
                </a:schemeClr>
              </a:gs>
            </a:gsLst>
            <a:lin ang="4200000" scaled="0"/>
          </a:gradFill>
          <a:ln>
            <a:noFill/>
          </a:ln>
          <a:effectLst>
            <a:outerShdw blurRad="292100" dist="101600" dir="30000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9000" y="586218"/>
            <a:ext cx="8232300" cy="469800"/>
          </a:xfrm>
        </p:spPr>
        <p:txBody>
          <a:bodyPr anchor="ctr">
            <a:normAutofit/>
          </a:bodyPr>
          <a:lstStyle>
            <a:lvl1pPr algn="ctr">
              <a:defRPr sz="27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459000" y="1245018"/>
            <a:ext cx="8231981" cy="621000"/>
          </a:xfrm>
        </p:spPr>
        <p:txBody>
          <a:bodyPr>
            <a:normAutofit/>
          </a:bodyPr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59581" y="2106318"/>
            <a:ext cx="8224200" cy="25731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1" name="组合 5"/>
          <p:cNvGrpSpPr/>
          <p:nvPr userDrawn="1"/>
        </p:nvGrpSpPr>
        <p:grpSpPr>
          <a:xfrm>
            <a:off x="3175" y="-20637"/>
            <a:ext cx="588963" cy="598487"/>
            <a:chOff x="3351" y="-27189"/>
            <a:chExt cx="787018" cy="797589"/>
          </a:xfrm>
        </p:grpSpPr>
        <p:sp>
          <p:nvSpPr>
            <p:cNvPr id="10" name="矩形 9"/>
            <p:cNvSpPr/>
            <p:nvPr userDrawn="1">
              <p:custDataLst>
                <p:tags r:id="rId2"/>
              </p:custDataLst>
            </p:nvPr>
          </p:nvSpPr>
          <p:spPr>
            <a:xfrm rot="10800000">
              <a:off x="3351" y="-27189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1" name="矩形 10"/>
            <p:cNvSpPr/>
            <p:nvPr userDrawn="1">
              <p:custDataLst>
                <p:tags r:id="rId3"/>
              </p:custDataLst>
            </p:nvPr>
          </p:nvSpPr>
          <p:spPr>
            <a:xfrm rot="10800000">
              <a:off x="200121" y="176053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0" y="3771900"/>
            <a:ext cx="9144000" cy="13716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3600" y="502518"/>
            <a:ext cx="8232300" cy="423900"/>
          </a:xfrm>
        </p:spPr>
        <p:txBody>
          <a:bodyPr anchor="ctr">
            <a:normAutofit/>
          </a:bodyPr>
          <a:lstStyle>
            <a:lvl1pPr algn="ctr">
              <a:defRPr sz="2400"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53628" y="1261218"/>
            <a:ext cx="8243100" cy="24084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</p:nvPr>
        </p:nvSpPr>
        <p:spPr>
          <a:xfrm>
            <a:off x="445500" y="3885618"/>
            <a:ext cx="8251200" cy="7587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5" name="组合 5"/>
          <p:cNvGrpSpPr/>
          <p:nvPr userDrawn="1"/>
        </p:nvGrpSpPr>
        <p:grpSpPr>
          <a:xfrm>
            <a:off x="8483600" y="4402138"/>
            <a:ext cx="588963" cy="598487"/>
            <a:chOff x="11310600" y="5869044"/>
            <a:chExt cx="787018" cy="797589"/>
          </a:xfrm>
        </p:grpSpPr>
        <p:sp>
          <p:nvSpPr>
            <p:cNvPr id="12" name="矩形 11"/>
            <p:cNvSpPr/>
            <p:nvPr userDrawn="1">
              <p:custDataLst>
                <p:tags r:id="rId2"/>
              </p:custDataLst>
            </p:nvPr>
          </p:nvSpPr>
          <p:spPr>
            <a:xfrm rot="10800000">
              <a:off x="11310600" y="5869044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4" name="矩形 13"/>
            <p:cNvSpPr/>
            <p:nvPr userDrawn="1">
              <p:custDataLst>
                <p:tags r:id="rId3"/>
              </p:custDataLst>
            </p:nvPr>
          </p:nvSpPr>
          <p:spPr>
            <a:xfrm rot="10800000">
              <a:off x="11507370" y="6072286"/>
              <a:ext cx="590248" cy="59434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9144000" cy="6858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4700" y="178518"/>
            <a:ext cx="8278200" cy="331473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34700" y="1247718"/>
            <a:ext cx="4006800" cy="21708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4681800" y="1247718"/>
            <a:ext cx="4025700" cy="21708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</p:nvPr>
        </p:nvSpPr>
        <p:spPr>
          <a:xfrm>
            <a:off x="429300" y="3612918"/>
            <a:ext cx="4006800" cy="5859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</p:nvPr>
        </p:nvSpPr>
        <p:spPr>
          <a:xfrm>
            <a:off x="4689900" y="3610218"/>
            <a:ext cx="4025700" cy="585900"/>
          </a:xfrm>
        </p:spPr>
        <p:txBody>
          <a:bodyPr>
            <a:normAutofit/>
          </a:bodyPr>
          <a:lstStyle>
            <a:lvl1pPr>
              <a:defRPr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719138"/>
            <a:ext cx="9144000" cy="3705225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6"/>
              </a:gs>
            </a:gsLst>
            <a:lin ang="600000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 dirty="0">
              <a:sym typeface="+mn-ea"/>
            </a:endParaRPr>
          </a:p>
        </p:txBody>
      </p:sp>
      <p:grpSp>
        <p:nvGrpSpPr>
          <p:cNvPr id="19460" name="组合 11"/>
          <p:cNvGrpSpPr/>
          <p:nvPr userDrawn="1"/>
        </p:nvGrpSpPr>
        <p:grpSpPr>
          <a:xfrm>
            <a:off x="7786688" y="3794125"/>
            <a:ext cx="1227137" cy="1262063"/>
            <a:chOff x="10556112" y="5175228"/>
            <a:chExt cx="1635888" cy="1682772"/>
          </a:xfrm>
        </p:grpSpPr>
        <p:sp>
          <p:nvSpPr>
            <p:cNvPr id="13" name="矩形 12"/>
            <p:cNvSpPr/>
            <p:nvPr>
              <p:custDataLst>
                <p:tags r:id="rId3"/>
              </p:custDataLst>
            </p:nvPr>
          </p:nvSpPr>
          <p:spPr>
            <a:xfrm>
              <a:off x="10833904" y="5490473"/>
              <a:ext cx="1358096" cy="136752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4" name="矩形 13"/>
            <p:cNvSpPr/>
            <p:nvPr>
              <p:custDataLst>
                <p:tags r:id="rId4"/>
              </p:custDataLst>
            </p:nvPr>
          </p:nvSpPr>
          <p:spPr>
            <a:xfrm>
              <a:off x="10556112" y="5175228"/>
              <a:ext cx="954118" cy="960744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grpSp>
        <p:nvGrpSpPr>
          <p:cNvPr id="19463" name="组合 7"/>
          <p:cNvGrpSpPr/>
          <p:nvPr userDrawn="1"/>
        </p:nvGrpSpPr>
        <p:grpSpPr>
          <a:xfrm rot="10800000">
            <a:off x="0" y="0"/>
            <a:ext cx="1227138" cy="1262063"/>
            <a:chOff x="10556112" y="5175228"/>
            <a:chExt cx="1635888" cy="1682772"/>
          </a:xfrm>
        </p:grpSpPr>
        <p:sp>
          <p:nvSpPr>
            <p:cNvPr id="9" name="矩形 8"/>
            <p:cNvSpPr/>
            <p:nvPr>
              <p:custDataLst>
                <p:tags r:id="rId5"/>
              </p:custDataLst>
            </p:nvPr>
          </p:nvSpPr>
          <p:spPr>
            <a:xfrm>
              <a:off x="10833904" y="5490473"/>
              <a:ext cx="1358096" cy="1367527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10556112" y="5175228"/>
              <a:ext cx="954118" cy="960744"/>
            </a:xfrm>
            <a:prstGeom prst="rect">
              <a:avLst/>
            </a:prstGeom>
            <a:gradFill>
              <a:gsLst>
                <a:gs pos="0">
                  <a:schemeClr val="bg1">
                    <a:alpha val="28000"/>
                  </a:schemeClr>
                </a:gs>
                <a:gs pos="58000">
                  <a:schemeClr val="accent1">
                    <a:alpha val="61000"/>
                  </a:schemeClr>
                </a:gs>
                <a:gs pos="100000">
                  <a:schemeClr val="accent4">
                    <a:alpha val="80000"/>
                  </a:schemeClr>
                </a:gs>
              </a:gsLst>
              <a:lin ang="4200000" scaled="0"/>
            </a:gradFill>
            <a:ln>
              <a:noFill/>
            </a:ln>
            <a:effectLst>
              <a:outerShdw blurRad="292100" dist="101600" dir="3000000" algn="l" rotWithShape="0">
                <a:schemeClr val="accent3">
                  <a:alpha val="5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42100" y="1004718"/>
            <a:ext cx="6858000" cy="1790100"/>
          </a:xfrm>
        </p:spPr>
        <p:txBody>
          <a:bodyPr anchor="b">
            <a:normAutofit/>
          </a:bodyPr>
          <a:lstStyle>
            <a:lvl1pPr algn="ctr">
              <a:defRPr sz="450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fontAlgn="auto"/>
            <a:r>
              <a:rPr lang="zh-CN" altLang="en-US" strike="noStrike" noProof="1" dirty="0"/>
              <a:t>单击此处编辑标题</a:t>
            </a:r>
            <a:endParaRPr lang="zh-CN" altLang="en-US" strike="noStrike" noProof="1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1141810" y="2897418"/>
            <a:ext cx="6858000" cy="1242000"/>
          </a:xfrm>
        </p:spPr>
        <p:txBody>
          <a:bodyPr>
            <a:normAutofit/>
          </a:bodyPr>
          <a:lstStyle>
            <a:lvl1pPr algn="ctr">
              <a:defRPr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99.xml"/><Relationship Id="rId23" Type="http://schemas.openxmlformats.org/officeDocument/2006/relationships/tags" Target="../tags/tag98.xml"/><Relationship Id="rId22" Type="http://schemas.openxmlformats.org/officeDocument/2006/relationships/tags" Target="../tags/tag97.xml"/><Relationship Id="rId21" Type="http://schemas.openxmlformats.org/officeDocument/2006/relationships/tags" Target="../tags/tag96.xml"/><Relationship Id="rId20" Type="http://schemas.openxmlformats.org/officeDocument/2006/relationships/tags" Target="../tags/tag95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94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矩形 6"/>
          <p:cNvSpPr>
            <a:spLocks noChangeArrowheads="1"/>
          </p:cNvSpPr>
          <p:nvPr/>
        </p:nvSpPr>
        <p:spPr bwMode="auto">
          <a:xfrm>
            <a:off x="0" y="0"/>
            <a:ext cx="9144000" cy="5145088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3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  <a:sym typeface="等线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+mj-lt"/>
          <a:ea typeface="+mj-ea"/>
          <a:cs typeface="+mj-cs"/>
          <a:sym typeface="等线 Light" panose="02010600030101010101" pitchFamily="2" charset="-122"/>
        </a:defRPr>
      </a:lvl1pPr>
      <a:lvl2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2pPr>
      <a:lvl3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3pPr>
      <a:lvl4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4pPr>
      <a:lvl5pPr marL="6858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5pPr>
      <a:lvl6pPr marL="11430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6pPr>
      <a:lvl7pPr marL="16002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7pPr>
      <a:lvl8pPr marL="20574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8pPr>
      <a:lvl9pPr marL="2514600" indent="-685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  <a:sym typeface="等线 Light" panose="02010600030101010101" pitchFamily="2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  <a:sym typeface="等线" panose="02010600030101010101" pitchFamily="2" charset="-122"/>
        </a:defRPr>
      </a:lvl1pPr>
      <a:lvl2pPr marL="5143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2pPr>
      <a:lvl3pPr marL="8572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5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3pPr>
      <a:lvl4pPr marL="12001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4pPr>
      <a:lvl5pPr marL="1543050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5pPr>
      <a:lvl6pPr marL="20008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6pPr>
      <a:lvl7pPr marL="24580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7pPr>
      <a:lvl8pPr marL="29152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8pPr>
      <a:lvl9pPr marL="3372485" indent="-17145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300">
          <a:solidFill>
            <a:schemeClr val="tx1"/>
          </a:solidFill>
          <a:latin typeface="+mn-lt"/>
          <a:ea typeface="+mn-ea"/>
          <a:sym typeface="等线" panose="02010600030101010101" pitchFamily="2" charset="-122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4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6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8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2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333375"/>
            <a:ext cx="8140700" cy="330200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71437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171450"/>
            <a:r>
              <a:rPr lang="zh-CN" altLang="en-US" dirty="0"/>
              <a:t>第二级</a:t>
            </a:r>
            <a:endParaRPr lang="zh-CN" altLang="en-US" dirty="0"/>
          </a:p>
          <a:p>
            <a:pPr lvl="2" indent="-171450"/>
            <a:r>
              <a:rPr lang="zh-CN" altLang="en-US" dirty="0"/>
              <a:t>第三级</a:t>
            </a:r>
            <a:endParaRPr lang="zh-CN" altLang="en-US" dirty="0"/>
          </a:p>
          <a:p>
            <a:pPr lvl="3" indent="-171450"/>
            <a:r>
              <a:rPr lang="zh-CN" altLang="en-US" dirty="0"/>
              <a:t>第四级</a:t>
            </a:r>
            <a:endParaRPr lang="zh-CN" altLang="en-US" dirty="0"/>
          </a:p>
          <a:p>
            <a:pPr lvl="4" indent="-17145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476250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476250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476250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18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207135" algn="l"/>
        </a:tabLst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200" u="none" strike="noStrike" kern="1200" cap="none" spc="150" normalizeH="0" baseline="0">
          <a:solidFill>
            <a:schemeClr val="tx1">
              <a:lumMod val="75000"/>
              <a:lumOff val="2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4.png"/><Relationship Id="rId7" Type="http://schemas.openxmlformats.org/officeDocument/2006/relationships/tags" Target="../tags/tag104.xml"/><Relationship Id="rId6" Type="http://schemas.openxmlformats.org/officeDocument/2006/relationships/image" Target="../media/image3.jpeg"/><Relationship Id="rId5" Type="http://schemas.openxmlformats.org/officeDocument/2006/relationships/tags" Target="../tags/tag103.xml"/><Relationship Id="rId4" Type="http://schemas.openxmlformats.org/officeDocument/2006/relationships/image" Target="../media/image2.png"/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18.xml"/><Relationship Id="rId12" Type="http://schemas.openxmlformats.org/officeDocument/2006/relationships/tags" Target="../tags/tag107.xml"/><Relationship Id="rId11" Type="http://schemas.openxmlformats.org/officeDocument/2006/relationships/tags" Target="../tags/tag106.xml"/><Relationship Id="rId10" Type="http://schemas.openxmlformats.org/officeDocument/2006/relationships/tags" Target="../tags/tag105.xml"/><Relationship Id="rId1" Type="http://schemas.openxmlformats.org/officeDocument/2006/relationships/tags" Target="../tags/tag100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image" Target="../media/image6.jpeg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6.xml"/><Relationship Id="rId10" Type="http://schemas.openxmlformats.org/officeDocument/2006/relationships/tags" Target="../tags/tag116.xml"/><Relationship Id="rId1" Type="http://schemas.openxmlformats.org/officeDocument/2006/relationships/tags" Target="../tags/tag10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18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119.xml"/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120.xml"/><Relationship Id="rId5" Type="http://schemas.openxmlformats.org/officeDocument/2006/relationships/image" Target="../media/image7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2.xml"/><Relationship Id="rId2" Type="http://schemas.openxmlformats.org/officeDocument/2006/relationships/image" Target="../media/image15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3.xml"/><Relationship Id="rId2" Type="http://schemas.openxmlformats.org/officeDocument/2006/relationships/image" Target="../media/image16.png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4.xml"/><Relationship Id="rId2" Type="http://schemas.openxmlformats.org/officeDocument/2006/relationships/image" Target="../media/image7.png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25.xml"/><Relationship Id="rId4" Type="http://schemas.openxmlformats.org/officeDocument/2006/relationships/image" Target="../media/image7.pn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6.xml"/><Relationship Id="rId2" Type="http://schemas.openxmlformats.org/officeDocument/2006/relationships/image" Target="../media/image7.png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8.xml"/><Relationship Id="rId2" Type="http://schemas.openxmlformats.org/officeDocument/2006/relationships/image" Target="../media/image22.png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29.xml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130.xml"/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131.xml"/><Relationship Id="rId5" Type="http://schemas.openxmlformats.org/officeDocument/2006/relationships/image" Target="../media/image31.png"/><Relationship Id="rId4" Type="http://schemas.openxmlformats.org/officeDocument/2006/relationships/image" Target="../media/image7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3.xml"/><Relationship Id="rId1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4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文本框 5"/>
          <p:cNvSpPr txBox="1"/>
          <p:nvPr>
            <p:custDataLst>
              <p:tags r:id="rId1"/>
            </p:custDataLst>
          </p:nvPr>
        </p:nvSpPr>
        <p:spPr>
          <a:xfrm>
            <a:off x="4248785" y="3170555"/>
            <a:ext cx="3202305" cy="377190"/>
          </a:xfrm>
          <a:prstGeom prst="rect">
            <a:avLst/>
          </a:prstGeom>
          <a:noFill/>
          <a:ln w="9525">
            <a:noFill/>
          </a:ln>
        </p:spPr>
        <p:txBody>
          <a:bodyPr wrap="square" lIns="67500" tIns="35100" rIns="67500" bIns="35100" anchor="t"/>
          <a:p>
            <a:pPr indent="-285750" fontAlgn="ctr">
              <a:lnSpc>
                <a:spcPct val="130000"/>
              </a:lnSpc>
              <a:spcBef>
                <a:spcPts val="1000"/>
              </a:spcBef>
              <a:buSzPct val="100000"/>
            </a:pPr>
            <a:r>
              <a:rPr lang="zh-CN" altLang="en-US" sz="15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宁夏高等教育自学考试网络助学平台</a:t>
            </a:r>
            <a:endParaRPr lang="zh-CN" altLang="en-US" sz="15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>
            <p:custDataLst>
              <p:tags r:id="rId2"/>
            </p:custDataLst>
          </p:nvPr>
        </p:nvSpPr>
        <p:spPr>
          <a:xfrm>
            <a:off x="3516313" y="550863"/>
            <a:ext cx="4973638" cy="24288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27000" dist="38100" dir="5400000" algn="t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500" tIns="35100" rIns="67500" bIns="35100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1508" name="图片 3" descr="placingpictureplaceholder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rot="5400000">
            <a:off x="4160838" y="808038"/>
            <a:ext cx="1619250" cy="133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9" name="图片 6" descr="placingpictureplaceholder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603625" y="1512888"/>
            <a:ext cx="1338263" cy="1354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0" name="图片 7" descr="placingpictureplaceholder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721350" y="663575"/>
            <a:ext cx="2362200" cy="2203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2" name="图片 6"/>
          <p:cNvPicPr>
            <a:picLocks noChangeAspect="1"/>
          </p:cNvPicPr>
          <p:nvPr/>
        </p:nvPicPr>
        <p:blipFill>
          <a:blip r:embed="rId9"/>
          <a:srcRect l="19200" r="14720"/>
          <a:stretch>
            <a:fillRect/>
          </a:stretch>
        </p:blipFill>
        <p:spPr>
          <a:xfrm>
            <a:off x="0" y="7938"/>
            <a:ext cx="2778125" cy="42052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>
            <p:custDataLst>
              <p:tags r:id="rId10"/>
            </p:custDataLst>
          </p:nvPr>
        </p:nvSpPr>
        <p:spPr>
          <a:xfrm>
            <a:off x="0" y="7938"/>
            <a:ext cx="2778125" cy="51435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4">
                  <a:alpha val="80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1350" strike="noStrike" noProof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307975" y="751840"/>
            <a:ext cx="2259330" cy="3628390"/>
          </a:xfrm>
          <a:prstGeom prst="rect">
            <a:avLst/>
          </a:prstGeom>
          <a:noFill/>
        </p:spPr>
        <p:txBody>
          <a:bodyPr wrap="square" lIns="67500" tIns="35100" rIns="67500" bIns="35100" rtlCol="0" anchor="t" anchorCtr="0">
            <a:no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宁</a:t>
            </a:r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夏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APP综合测验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及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操作流程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200000"/>
              </a:lnSpc>
            </a:pPr>
            <a:endParaRPr lang="zh-CN" altLang="en-US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2023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</a:t>
            </a:r>
            <a:r>
              <a:rPr lang="en-US" altLang="zh-CN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</a:t>
            </a:r>
            <a:r>
              <a:rPr lang="zh-CN" altLang="en-US" sz="1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月考期</a:t>
            </a:r>
            <a:endParaRPr lang="zh-CN" altLang="en-US" sz="1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R="0" algn="ctr" defTabSz="9144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0" lang="zh-CN" altLang="en-US" sz="1800" b="1" kern="1200" cap="none" spc="100" normalizeH="0" baseline="0" noProof="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  <p:custDataLst>
      <p:tags r:id="rId12"/>
    </p:custData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3553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2778125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0" y="0"/>
            <a:ext cx="2778125" cy="5143500"/>
          </a:xfrm>
          <a:prstGeom prst="rect">
            <a:avLst/>
          </a:prstGeom>
          <a:gradFill>
            <a:gsLst>
              <a:gs pos="100000">
                <a:schemeClr val="accent1"/>
              </a:gs>
              <a:gs pos="5000">
                <a:schemeClr val="accent4">
                  <a:alpha val="80000"/>
                </a:schemeClr>
              </a:gs>
            </a:gsLst>
            <a:lin ang="6000000" scaled="0"/>
          </a:gradFill>
          <a:ln>
            <a:noFill/>
          </a:ln>
          <a:effectLst>
            <a:outerShdw blurRad="927100" dist="317500" algn="l" rotWithShape="0">
              <a:schemeClr val="accent3">
                <a:alpha val="5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4376420" y="1333500"/>
            <a:ext cx="2395855" cy="416560"/>
          </a:xfrm>
          <a:prstGeom prst="rect">
            <a:avLst/>
          </a:prstGeom>
          <a:noFill/>
        </p:spPr>
        <p:txBody>
          <a:bodyPr wrap="square" rtlCol="0" anchor="b" anchorCtr="0">
            <a:noAutofit/>
          </a:bodyPr>
          <a:lstStyle/>
          <a:p>
            <a:r>
              <a:rPr lang="zh-CN" altLang="en-US" sz="17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APP下载</a:t>
            </a:r>
            <a:r>
              <a:rPr lang="zh-CN" altLang="en-US" sz="17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安装</a:t>
            </a:r>
            <a:endParaRPr lang="zh-CN" altLang="en-US" sz="1700" b="1" spc="100" noProof="1" dirty="0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4376694" y="1917077"/>
            <a:ext cx="2054408" cy="374391"/>
          </a:xfrm>
          <a:prstGeom prst="rect">
            <a:avLst/>
          </a:prstGeom>
          <a:noFill/>
        </p:spPr>
        <p:txBody>
          <a:bodyPr wrap="square" rtlCol="0" anchor="b" anchorCtr="0">
            <a:normAutofit fontScale="90000"/>
          </a:bodyPr>
          <a:lstStyle/>
          <a:p>
            <a:r>
              <a:rPr lang="zh-CN" altLang="en-US" sz="18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人脸识别信息录入</a:t>
            </a:r>
            <a:endParaRPr lang="zh-CN" altLang="en-US" sz="1800" b="1" spc="100" noProof="1" dirty="0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23563" name="组合 21"/>
          <p:cNvGrpSpPr/>
          <p:nvPr/>
        </p:nvGrpSpPr>
        <p:grpSpPr>
          <a:xfrm>
            <a:off x="1069975" y="1914525"/>
            <a:ext cx="1003300" cy="1316038"/>
            <a:chOff x="1413076" y="2194560"/>
            <a:chExt cx="1338828" cy="1754326"/>
          </a:xfrm>
        </p:grpSpPr>
        <p:sp>
          <p:nvSpPr>
            <p:cNvPr id="23" name="文本框 22"/>
            <p:cNvSpPr txBox="1"/>
            <p:nvPr>
              <p:custDataLst>
                <p:tags r:id="rId6"/>
              </p:custDataLst>
            </p:nvPr>
          </p:nvSpPr>
          <p:spPr>
            <a:xfrm>
              <a:off x="1413076" y="2194560"/>
              <a:ext cx="877163" cy="1754326"/>
            </a:xfrm>
            <a:prstGeom prst="rect">
              <a:avLst/>
            </a:prstGeom>
            <a:noFill/>
          </p:spPr>
          <p:txBody>
            <a:bodyPr wrap="square" rtlCol="0">
              <a:normAutofit lnSpcReduction="10000"/>
            </a:bodyPr>
            <a:lstStyle/>
            <a:p>
              <a:pPr algn="dist"/>
              <a:r>
                <a:rPr lang="zh-CN" altLang="en-US" sz="4050" b="1" noProof="1" dirty="0">
                  <a:solidFill>
                    <a:schemeClr val="bg1"/>
                  </a:solidFill>
                  <a:effectLst>
                    <a:outerShdw blurRad="177800" dist="101600" dir="2700000" algn="tl" rotWithShape="0">
                      <a:schemeClr val="tx1">
                        <a:alpha val="26000"/>
                      </a:schemeClr>
                    </a:outerShdw>
                  </a:effectLst>
                  <a:latin typeface="Arial" panose="020B0604020202020204" pitchFamily="34" charset="0"/>
                  <a:ea typeface="汉仪旗黑-85S" pitchFamily="18" charset="-122"/>
                  <a:cs typeface="+mn-cs"/>
                  <a:sym typeface="Arial" panose="020B0604020202020204" pitchFamily="34" charset="0"/>
                </a:rPr>
                <a:t>目</a:t>
              </a:r>
              <a:endParaRPr lang="zh-CN" altLang="en-US" sz="4050" b="1" noProof="1" dirty="0">
                <a:solidFill>
                  <a:schemeClr val="bg1"/>
                </a:solidFill>
                <a:effectLst>
                  <a:outerShdw blurRad="177800" dist="101600" dir="2700000" algn="tl" rotWithShape="0">
                    <a:schemeClr val="tx1">
                      <a:alpha val="26000"/>
                    </a:schemeClr>
                  </a:outerShdw>
                </a:effectLst>
                <a:latin typeface="Arial" panose="020B0604020202020204" pitchFamily="34" charset="0"/>
                <a:ea typeface="汉仪旗黑-85S" pitchFamily="18" charset="-122"/>
                <a:sym typeface="Arial" panose="020B0604020202020204" pitchFamily="34" charset="0"/>
              </a:endParaRPr>
            </a:p>
            <a:p>
              <a:pPr algn="dist"/>
              <a:r>
                <a:rPr lang="zh-CN" altLang="en-US" sz="4050" b="1" noProof="1" dirty="0">
                  <a:solidFill>
                    <a:schemeClr val="bg1"/>
                  </a:solidFill>
                  <a:effectLst>
                    <a:outerShdw blurRad="177800" dist="101600" dir="2700000" algn="tl" rotWithShape="0">
                      <a:schemeClr val="tx1">
                        <a:alpha val="26000"/>
                      </a:schemeClr>
                    </a:outerShdw>
                  </a:effectLst>
                  <a:latin typeface="Arial" panose="020B0604020202020204" pitchFamily="34" charset="0"/>
                  <a:ea typeface="汉仪旗黑-85S" pitchFamily="18" charset="-122"/>
                  <a:cs typeface="+mn-cs"/>
                  <a:sym typeface="Arial" panose="020B0604020202020204" pitchFamily="34" charset="0"/>
                </a:rPr>
                <a:t>录</a:t>
              </a:r>
              <a:endParaRPr lang="zh-CN" altLang="en-US" sz="4050" b="1" noProof="1" dirty="0">
                <a:solidFill>
                  <a:schemeClr val="bg1"/>
                </a:solidFill>
                <a:effectLst>
                  <a:outerShdw blurRad="177800" dist="101600" dir="2700000" algn="tl" rotWithShape="0">
                    <a:schemeClr val="tx1">
                      <a:alpha val="26000"/>
                    </a:schemeClr>
                  </a:outerShdw>
                </a:effectLst>
                <a:latin typeface="Arial" panose="020B0604020202020204" pitchFamily="34" charset="0"/>
                <a:ea typeface="汉仪旗黑-85S" pitchFamily="18" charset="-122"/>
                <a:sym typeface="Arial" panose="020B0604020202020204" pitchFamily="34" charset="0"/>
              </a:endParaRPr>
            </a:p>
          </p:txBody>
        </p:sp>
        <p:sp>
          <p:nvSpPr>
            <p:cNvPr id="24" name="文本框 23"/>
            <p:cNvSpPr txBox="1"/>
            <p:nvPr>
              <p:custDataLst>
                <p:tags r:id="rId7"/>
              </p:custDataLst>
            </p:nvPr>
          </p:nvSpPr>
          <p:spPr>
            <a:xfrm>
              <a:off x="2290239" y="2352040"/>
              <a:ext cx="461665" cy="1505406"/>
            </a:xfrm>
            <a:prstGeom prst="rect">
              <a:avLst/>
            </a:prstGeom>
            <a:noFill/>
          </p:spPr>
          <p:txBody>
            <a:bodyPr vert="eaVert" wrap="square" rtlCol="0">
              <a:normAutofit fontScale="70000"/>
            </a:bodyPr>
            <a:lstStyle/>
            <a:p>
              <a:pPr algn="dist"/>
              <a:r>
                <a:rPr lang="en-US" altLang="zh-CN" sz="1350" b="1" noProof="1" dirty="0">
                  <a:solidFill>
                    <a:schemeClr val="bg1"/>
                  </a:solidFill>
                  <a:effectLst>
                    <a:outerShdw blurRad="177800" dist="101600" dir="2700000" algn="tl" rotWithShape="0">
                      <a:schemeClr val="tx1">
                        <a:alpha val="26000"/>
                      </a:scheme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CONTENTS</a:t>
              </a:r>
              <a:endParaRPr lang="en-US" altLang="zh-CN" sz="1350" b="1" noProof="1" dirty="0">
                <a:solidFill>
                  <a:schemeClr val="bg1"/>
                </a:solidFill>
                <a:effectLst>
                  <a:outerShdw blurRad="177800" dist="101600" dir="2700000" algn="tl" rotWithShape="0">
                    <a:schemeClr val="tx1">
                      <a:alpha val="26000"/>
                    </a:scheme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4376878" y="2458812"/>
            <a:ext cx="2054408" cy="374396"/>
          </a:xfrm>
          <a:prstGeom prst="rect">
            <a:avLst/>
          </a:prstGeom>
          <a:noFill/>
        </p:spPr>
        <p:txBody>
          <a:bodyPr wrap="square" rtlCol="0" anchor="b" anchorCtr="0">
            <a:normAutofit fontScale="90000"/>
          </a:bodyPr>
          <a:p>
            <a:r>
              <a:rPr lang="zh-CN" altLang="en-US" sz="18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综合测验操作流程</a:t>
            </a:r>
            <a:endParaRPr lang="zh-CN" altLang="en-US" sz="1800" b="1" spc="100" noProof="1" dirty="0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>
            <a:off x="4376878" y="2989672"/>
            <a:ext cx="2054408" cy="374396"/>
          </a:xfrm>
          <a:prstGeom prst="rect">
            <a:avLst/>
          </a:prstGeom>
          <a:noFill/>
        </p:spPr>
        <p:txBody>
          <a:bodyPr wrap="square" rtlCol="0" anchor="b" anchorCtr="0">
            <a:normAutofit fontScale="90000"/>
          </a:bodyPr>
          <a:p>
            <a:r>
              <a:rPr lang="zh-CN" altLang="en-US" sz="1800" b="1" spc="100" noProof="1" dirty="0">
                <a:gradFill>
                  <a:gsLst>
                    <a:gs pos="0">
                      <a:schemeClr val="accent1"/>
                    </a:gs>
                    <a:gs pos="100000">
                      <a:schemeClr val="accent4">
                        <a:alpha val="80000"/>
                      </a:schemeClr>
                    </a:gs>
                  </a:gsLst>
                  <a:lin ang="6000000" scaled="0"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综合测验注意事项</a:t>
            </a:r>
            <a:endParaRPr lang="zh-CN" altLang="en-US" sz="1800" b="1" spc="100" noProof="1" dirty="0">
              <a:gradFill>
                <a:gsLst>
                  <a:gs pos="0">
                    <a:schemeClr val="accent1"/>
                  </a:gs>
                  <a:gs pos="100000">
                    <a:schemeClr val="accent4">
                      <a:alpha val="80000"/>
                    </a:schemeClr>
                  </a:gs>
                </a:gsLst>
                <a:lin ang="6000000" scaled="0"/>
              </a:gra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文本框 27"/>
          <p:cNvSpPr/>
          <p:nvPr/>
        </p:nvSpPr>
        <p:spPr>
          <a:xfrm>
            <a:off x="1426210" y="86677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01</a:t>
            </a:r>
            <a:endParaRPr lang="zh-CN" alt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27650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7651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7652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653" name="文本框 10"/>
          <p:cNvSpPr/>
          <p:nvPr/>
        </p:nvSpPr>
        <p:spPr>
          <a:xfrm>
            <a:off x="1829435" y="199707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654" name="直接连接符 15"/>
          <p:cNvSpPr/>
          <p:nvPr/>
        </p:nvSpPr>
        <p:spPr>
          <a:xfrm>
            <a:off x="3053398" y="1831975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655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5606" name="矩形 12"/>
          <p:cNvSpPr/>
          <p:nvPr/>
        </p:nvSpPr>
        <p:spPr>
          <a:xfrm>
            <a:off x="4438650" y="2043430"/>
            <a:ext cx="3640455" cy="66865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APP下载</a:t>
            </a:r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安装</a:t>
            </a:r>
            <a:endParaRPr lang="zh-CN" altLang="en-US" sz="39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6625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26626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26627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65BCDD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26628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65BCDD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630" name="文本框 16"/>
          <p:cNvSpPr/>
          <p:nvPr/>
        </p:nvSpPr>
        <p:spPr>
          <a:xfrm>
            <a:off x="911225" y="279400"/>
            <a:ext cx="5745163" cy="7143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APP下载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安装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30"/>
          <p:cNvSpPr>
            <a:spLocks noChangeArrowheads="1"/>
          </p:cNvSpPr>
          <p:nvPr/>
        </p:nvSpPr>
        <p:spPr bwMode="auto">
          <a:xfrm>
            <a:off x="519430" y="861060"/>
            <a:ext cx="6612255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15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strike="noStrike" noProof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HelveticaNeueLT Pro 67 MdCn" pitchFamily="2" charset="-122"/>
              </a:rPr>
              <a:t>APP安装提示（确保下载最新版APP）</a:t>
            </a:r>
            <a:endParaRPr lang="zh-CN" altLang="en-US" sz="2000" b="1" strike="noStrike" noProof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HelveticaNeueLT Pro 67 MdCn" pitchFamily="2" charset="-122"/>
            </a:endParaRPr>
          </a:p>
        </p:txBody>
      </p:sp>
      <p:sp>
        <p:nvSpPr>
          <p:cNvPr id="4" name="文本框 30"/>
          <p:cNvSpPr>
            <a:spLocks noChangeArrowheads="1"/>
          </p:cNvSpPr>
          <p:nvPr/>
        </p:nvSpPr>
        <p:spPr bwMode="auto">
          <a:xfrm>
            <a:off x="673735" y="3329940"/>
            <a:ext cx="2686050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15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15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15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15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onstantia" panose="020306020503060303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已经下载APP的考生请检查当前使用版本，如果不是最新，请卸载重新安装。</a:t>
            </a:r>
            <a:endParaRPr lang="zh-CN" altLang="en-US" sz="1600" strike="noStrike" noProof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HelveticaNeueLT Pro 67 MdCn" pitchFamily="2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623570" y="1341755"/>
            <a:ext cx="739076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下载方式1：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扫描下方二维码下载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rPr>
              <a:t>下载方式2：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点击链接 https://www.zikao365.com/zhuanti/gckhapp/ 手机下载“自考过程考核APP”，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安装最新版本软件。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下载方式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考生可以进入“华为应用市场、豌豆荚、苹果APP Store、小米应用商店、OPPO软件商店、魅族应用商店、360手机助手”中，自行检索关键词“自考过程考核”，下载APP进行安装。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615" y="3006090"/>
            <a:ext cx="1704975" cy="17335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APP下载安装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48620" name="文本框 6"/>
          <p:cNvSpPr txBox="1"/>
          <p:nvPr/>
        </p:nvSpPr>
        <p:spPr>
          <a:xfrm>
            <a:off x="1431290" y="3436620"/>
            <a:ext cx="24422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下载安装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支持安卓、苹果手机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48621" name="文本框 9"/>
          <p:cNvSpPr txBox="1"/>
          <p:nvPr/>
        </p:nvSpPr>
        <p:spPr>
          <a:xfrm>
            <a:off x="4632388" y="3415049"/>
            <a:ext cx="242700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苹果手机需要设置信任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后才能使用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660" y="1142365"/>
            <a:ext cx="2692400" cy="2222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890" y="1114425"/>
            <a:ext cx="2250440" cy="2250440"/>
          </a:xfrm>
          <a:prstGeom prst="rect">
            <a:avLst/>
          </a:prstGeom>
        </p:spPr>
      </p:pic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APP下载安装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IOS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下载安装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48626" name="文本框 10"/>
          <p:cNvSpPr txBox="1"/>
          <p:nvPr/>
        </p:nvSpPr>
        <p:spPr>
          <a:xfrm>
            <a:off x="511810" y="894080"/>
            <a:ext cx="75666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IOS客户端（苹果手机）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10"/>
          <p:cNvSpPr txBox="1"/>
          <p:nvPr/>
        </p:nvSpPr>
        <p:spPr>
          <a:xfrm>
            <a:off x="763270" y="4431030"/>
            <a:ext cx="75666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先       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下载安装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APP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再     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设置信任</a:t>
            </a:r>
            <a:endParaRPr lang="en-US" altLang="zh-CN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设置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通用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设备管理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信任自考过程考核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2060" y="1343025"/>
            <a:ext cx="1929130" cy="29641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2325" y="1343025"/>
            <a:ext cx="1804670" cy="29540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6695" y="1337310"/>
            <a:ext cx="2017395" cy="29578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305" y="1344295"/>
            <a:ext cx="1657985" cy="29514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1" name="文本框 27"/>
          <p:cNvSpPr/>
          <p:nvPr/>
        </p:nvSpPr>
        <p:spPr>
          <a:xfrm>
            <a:off x="1210310" y="86677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02</a:t>
            </a:r>
            <a:endParaRPr lang="zh-CN" alt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30722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23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24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25" name="文本框 10"/>
          <p:cNvSpPr/>
          <p:nvPr/>
        </p:nvSpPr>
        <p:spPr>
          <a:xfrm>
            <a:off x="1613535" y="199707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直接连接符 15"/>
          <p:cNvSpPr/>
          <p:nvPr/>
        </p:nvSpPr>
        <p:spPr>
          <a:xfrm>
            <a:off x="2816543" y="1799590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27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29" name="矩形 12"/>
          <p:cNvSpPr/>
          <p:nvPr/>
        </p:nvSpPr>
        <p:spPr>
          <a:xfrm>
            <a:off x="4027170" y="1997075"/>
            <a:ext cx="4392930" cy="66865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pPr algn="ctr"/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人脸识别信息录入</a:t>
            </a:r>
            <a:endParaRPr lang="zh-CN" altLang="en-US" sz="39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人脸识别信息录入-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登录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633" name="文本框 9"/>
          <p:cNvSpPr txBox="1"/>
          <p:nvPr/>
        </p:nvSpPr>
        <p:spPr>
          <a:xfrm>
            <a:off x="965200" y="1014095"/>
            <a:ext cx="40424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打开“自考过程考核 ”APP，允许“自考过程考核”推送消息。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2195195"/>
            <a:ext cx="4042410" cy="3371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buClrTx/>
              <a:buSzTx/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. 省份站点选择“宁夏”。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255" y="1014095"/>
            <a:ext cx="1830705" cy="394335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人脸识别信息录入-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登录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48633" name="文本框 9"/>
          <p:cNvSpPr txBox="1"/>
          <p:nvPr/>
        </p:nvSpPr>
        <p:spPr>
          <a:xfrm>
            <a:off x="910590" y="988060"/>
            <a:ext cx="40690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</a:rPr>
              <a:t>3.输入准考证号</a:t>
            </a:r>
            <a:r>
              <a:rPr 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手机号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</a:rPr>
              <a:t>身份证号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或者学员代码，点击登录。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330" y="884555"/>
            <a:ext cx="2048510" cy="39477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-完善资料</a:t>
            </a:r>
            <a:endParaRPr lang="zh-CN" altLang="en-US" sz="21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1038225"/>
            <a:ext cx="367093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说明：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首次登录需要完善学员基本信息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并验证手机号，如图：</a:t>
            </a:r>
            <a:r>
              <a:rPr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（若已完善信息则忽略此步骤）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84545" y="871220"/>
            <a:ext cx="2329180" cy="39465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录入人脸图像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822960"/>
            <a:ext cx="778319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4.完善信息之后会弹出人脸录入的页面，与上次短信验证间隔1分钟，再验证手机号，按提示完成人脸录入！（</a:t>
            </a:r>
            <a:r>
              <a:rPr lang="zh-CN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请确保光线充足，不晃动,保持坐姿端正，面部与摄像头保持水平，然后点击确定，录入人脸。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0150" y="1652905"/>
            <a:ext cx="1906905" cy="330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图片 70" descr="app刷脸2人脸采集说明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6040" y="1652905"/>
            <a:ext cx="1884680" cy="3351530"/>
          </a:xfrm>
          <a:prstGeom prst="rect">
            <a:avLst/>
          </a:prstGeom>
          <a:noFill/>
          <a:ln w="9525" cap="flat" cmpd="sng">
            <a:solidFill>
              <a:srgbClr val="0B0C0B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4" name="图片 71" descr="app刷脸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870" y="1652905"/>
            <a:ext cx="1896745" cy="3352165"/>
          </a:xfrm>
          <a:prstGeom prst="rect">
            <a:avLst/>
          </a:prstGeom>
          <a:noFill/>
          <a:ln w="9525" cap="flat" cmpd="sng">
            <a:solidFill>
              <a:srgbClr val="0B0C0B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人脸识别信息录入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-提交人脸图像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65200" y="937260"/>
            <a:ext cx="4174490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说明：人脸识别成功后点击“确认提交”即可，若对图像采集不满意，可点击“重新录入”。如有问题，请拨打客服老师电话：4008135555。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确认提交后，人脸识别信息成功录入。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5670" y="937260"/>
            <a:ext cx="2275840" cy="37693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7" name="文本框 27"/>
          <p:cNvSpPr/>
          <p:nvPr/>
        </p:nvSpPr>
        <p:spPr>
          <a:xfrm>
            <a:off x="1191895" y="104965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03</a:t>
            </a:r>
            <a:endParaRPr lang="zh-CN" alt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34818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19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0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821" name="文本框 10"/>
          <p:cNvSpPr/>
          <p:nvPr/>
        </p:nvSpPr>
        <p:spPr>
          <a:xfrm>
            <a:off x="1595120" y="217995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23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5" name="矩形 12"/>
          <p:cNvSpPr/>
          <p:nvPr/>
        </p:nvSpPr>
        <p:spPr>
          <a:xfrm>
            <a:off x="4013200" y="1982470"/>
            <a:ext cx="4389755" cy="66865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pPr algn="ctr"/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综合测验操作流程</a:t>
            </a:r>
            <a:endParaRPr lang="zh-CN" altLang="en-US" sz="39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直接连接符 15"/>
          <p:cNvSpPr/>
          <p:nvPr/>
        </p:nvSpPr>
        <p:spPr>
          <a:xfrm>
            <a:off x="2751773" y="2037080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</p:spTree>
    <p:custDataLst>
      <p:tags r:id="rId1"/>
    </p:custData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综合测验操作流程-考核内容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65200" y="866775"/>
            <a:ext cx="401002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1.账号登录成功后，显示课程页面，选择考试科目进入考核内容。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 descr="图片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0275" y="866775"/>
            <a:ext cx="1908810" cy="411734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操作流程-综合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65200" y="720725"/>
            <a:ext cx="769493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 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点击综合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，仔细阅读考前须知，确认开始考试。</a:t>
            </a:r>
            <a:r>
              <a:rPr lang="zh-CN" altLang="en-US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每门课程的考试时间为60分钟，共有</a:t>
            </a:r>
            <a:r>
              <a:rPr lang="en-US" altLang="zh-CN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次考试机会。</a:t>
            </a:r>
            <a:endParaRPr lang="zh-CN" altLang="en-US" sz="16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9800" y="1549400"/>
            <a:ext cx="1957705" cy="33083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5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240" y="1550670"/>
            <a:ext cx="2069465" cy="3307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475" y="1549400"/>
            <a:ext cx="2053590" cy="330898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综合测验操作流程-人脸识别</a:t>
            </a:r>
            <a:endParaRPr lang="en-US" altLang="zh-CN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11225" y="837565"/>
            <a:ext cx="4040505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注意：答题时间要在15分钟以上，答题期间会不定期弹出人脸识别框，请保证光线充足，否则会影响成绩审核。建议考试开始前提前完成人脸识别录入。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24425" y="1015365"/>
            <a:ext cx="1677035" cy="3636645"/>
          </a:xfrm>
          <a:prstGeom prst="rect">
            <a:avLst/>
          </a:prstGeom>
          <a:ln>
            <a:solidFill>
              <a:srgbClr val="0B0C0B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7540" y="1015365"/>
            <a:ext cx="1677035" cy="3636010"/>
          </a:xfrm>
          <a:prstGeom prst="rect">
            <a:avLst/>
          </a:prstGeom>
          <a:ln>
            <a:solidFill>
              <a:srgbClr val="0B0C0B"/>
            </a:solidFill>
          </a:ln>
        </p:spPr>
      </p:pic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</a:t>
            </a:r>
            <a:r>
              <a:rPr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操作流程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-成绩查询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57885" y="859790"/>
            <a:ext cx="2159635" cy="3046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交卷后可直接生成考试成绩。</a:t>
            </a: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或者可在“综合测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验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”点击进去后的“查看得分”选项查看，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也可在“综合测</a:t>
            </a:r>
            <a:r>
              <a:rPr lang="zh-CN"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验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成绩”内点击查看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，如图</a:t>
            </a:r>
            <a:r>
              <a:rPr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1" name="右箭头 30"/>
          <p:cNvSpPr/>
          <p:nvPr/>
        </p:nvSpPr>
        <p:spPr>
          <a:xfrm>
            <a:off x="6671310" y="3617595"/>
            <a:ext cx="307340" cy="182245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79" descr="app考试成绩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04685" y="1171575"/>
            <a:ext cx="1694180" cy="3641090"/>
          </a:xfrm>
          <a:prstGeom prst="rect">
            <a:avLst/>
          </a:prstGeom>
          <a:noFill/>
          <a:ln w="9525" cap="flat" cmpd="sng">
            <a:solidFill>
              <a:srgbClr val="0B0C0B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4" name="右箭头 3"/>
          <p:cNvSpPr/>
          <p:nvPr/>
        </p:nvSpPr>
        <p:spPr>
          <a:xfrm rot="20580000">
            <a:off x="4674235" y="2180590"/>
            <a:ext cx="650240" cy="184150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右箭头 4"/>
          <p:cNvSpPr/>
          <p:nvPr/>
        </p:nvSpPr>
        <p:spPr>
          <a:xfrm rot="1020000">
            <a:off x="4715510" y="3517900"/>
            <a:ext cx="624205" cy="157480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2570" y="760095"/>
            <a:ext cx="1320800" cy="2148840"/>
          </a:xfrm>
          <a:prstGeom prst="rect">
            <a:avLst/>
          </a:prstGeom>
          <a:ln>
            <a:solidFill>
              <a:srgbClr val="0B0C0B"/>
            </a:solidFill>
          </a:ln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2570" y="2980690"/>
            <a:ext cx="1321435" cy="2094230"/>
          </a:xfrm>
          <a:prstGeom prst="rect">
            <a:avLst/>
          </a:prstGeom>
          <a:ln>
            <a:solidFill>
              <a:srgbClr val="0B0C0B"/>
            </a:solidFill>
          </a:ln>
        </p:spPr>
      </p:pic>
      <p:sp>
        <p:nvSpPr>
          <p:cNvPr id="32" name="右箭头 31"/>
          <p:cNvSpPr/>
          <p:nvPr/>
        </p:nvSpPr>
        <p:spPr>
          <a:xfrm>
            <a:off x="6671310" y="2089785"/>
            <a:ext cx="307340" cy="182245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3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7035" y="991870"/>
            <a:ext cx="2014220" cy="34480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7" name="文本框 27"/>
          <p:cNvSpPr/>
          <p:nvPr/>
        </p:nvSpPr>
        <p:spPr>
          <a:xfrm>
            <a:off x="1191895" y="1049655"/>
            <a:ext cx="3495675" cy="282321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p>
            <a:r>
              <a:rPr lang="en-US" altLang="zh-CN" sz="17900" dirty="0">
                <a:latin typeface="Arial Black" panose="020B0A04020102020204" pitchFamily="34" charset="0"/>
                <a:ea typeface="宋体" panose="02010600030101010101" pitchFamily="2" charset="-122"/>
                <a:sym typeface="Arial Black" panose="020B0A04020102020204" pitchFamily="34" charset="0"/>
              </a:rPr>
              <a:t>04</a:t>
            </a:r>
            <a:endParaRPr lang="zh-CN" altLang="en-US" sz="17900" dirty="0">
              <a:latin typeface="Arial Black" panose="020B0A04020102020204" pitchFamily="34" charset="0"/>
              <a:ea typeface="宋体" panose="02010600030101010101" pitchFamily="2" charset="-122"/>
              <a:sym typeface="Arial Black" panose="020B0A04020102020204" pitchFamily="34" charset="0"/>
            </a:endParaRPr>
          </a:p>
        </p:txBody>
      </p:sp>
      <p:sp>
        <p:nvSpPr>
          <p:cNvPr id="34818" name="任意多边形 28"/>
          <p:cNvSpPr/>
          <p:nvPr/>
        </p:nvSpPr>
        <p:spPr>
          <a:xfrm rot="-5400000" flipV="1">
            <a:off x="-1804987" y="1984375"/>
            <a:ext cx="4694237" cy="1082675"/>
          </a:xfrm>
          <a:custGeom>
            <a:avLst/>
            <a:gdLst/>
            <a:ahLst/>
            <a:cxnLst>
              <a:cxn ang="0">
                <a:pos x="3519973" y="812301"/>
              </a:cxn>
              <a:cxn ang="0">
                <a:pos x="3519973" y="771229"/>
              </a:cxn>
              <a:cxn ang="0">
                <a:pos x="1821470" y="0"/>
              </a:cxn>
              <a:cxn ang="0">
                <a:pos x="0" y="812301"/>
              </a:cxn>
              <a:cxn ang="0">
                <a:pos x="3519973" y="812301"/>
              </a:cxn>
            </a:cxnLst>
            <a:pathLst>
              <a:path w="6260239" h="1443042">
                <a:moveTo>
                  <a:pt x="6260239" y="1443042"/>
                </a:moveTo>
                <a:lnTo>
                  <a:pt x="6260239" y="1370077"/>
                </a:lnTo>
                <a:lnTo>
                  <a:pt x="3239468" y="0"/>
                </a:lnTo>
                <a:lnTo>
                  <a:pt x="0" y="1443042"/>
                </a:lnTo>
                <a:lnTo>
                  <a:pt x="6260239" y="1443042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19" name="任意多边形 26"/>
          <p:cNvSpPr/>
          <p:nvPr/>
        </p:nvSpPr>
        <p:spPr>
          <a:xfrm rot="-5400000" flipV="1">
            <a:off x="-1917700" y="2203450"/>
            <a:ext cx="4797425" cy="1082675"/>
          </a:xfrm>
          <a:custGeom>
            <a:avLst/>
            <a:gdLst/>
            <a:ahLst/>
            <a:cxnLst>
              <a:cxn ang="0">
                <a:pos x="3598096" y="812302"/>
              </a:cxn>
              <a:cxn ang="0">
                <a:pos x="1808395" y="0"/>
              </a:cxn>
              <a:cxn ang="0">
                <a:pos x="0" y="806136"/>
              </a:cxn>
              <a:cxn ang="0">
                <a:pos x="0" y="812302"/>
              </a:cxn>
              <a:cxn ang="0">
                <a:pos x="3598096" y="812302"/>
              </a:cxn>
            </a:cxnLst>
            <a:pathLst>
              <a:path w="6396518" h="1443041">
                <a:moveTo>
                  <a:pt x="6396518" y="1443041"/>
                </a:moveTo>
                <a:lnTo>
                  <a:pt x="3214875" y="0"/>
                </a:lnTo>
                <a:lnTo>
                  <a:pt x="0" y="1432086"/>
                </a:lnTo>
                <a:lnTo>
                  <a:pt x="0" y="1443041"/>
                </a:lnTo>
                <a:lnTo>
                  <a:pt x="6396518" y="1443041"/>
                </a:lnTo>
                <a:close/>
              </a:path>
            </a:pathLst>
          </a:custGeom>
          <a:solidFill>
            <a:srgbClr val="3A3A3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0" name="直接连接符 8"/>
          <p:cNvSpPr/>
          <p:nvPr/>
        </p:nvSpPr>
        <p:spPr>
          <a:xfrm rot="-5400000" flipV="1">
            <a:off x="-396875" y="477838"/>
            <a:ext cx="1814513" cy="828675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821" name="文本框 10"/>
          <p:cNvSpPr/>
          <p:nvPr/>
        </p:nvSpPr>
        <p:spPr>
          <a:xfrm>
            <a:off x="1595120" y="2179955"/>
            <a:ext cx="842010" cy="76073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p>
            <a:r>
              <a:rPr lang="en-US" altLang="zh-CN" sz="45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endParaRPr lang="en-US" altLang="zh-CN" sz="45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23" name="任意多边形 32"/>
          <p:cNvSpPr/>
          <p:nvPr/>
        </p:nvSpPr>
        <p:spPr>
          <a:xfrm rot="2700000">
            <a:off x="8786813" y="2262188"/>
            <a:ext cx="712787" cy="7127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4449" y="534449"/>
              </a:cxn>
              <a:cxn ang="0">
                <a:pos x="0" y="534449"/>
              </a:cxn>
              <a:cxn ang="0">
                <a:pos x="0" y="0"/>
              </a:cxn>
            </a:cxnLst>
            <a:pathLst>
              <a:path w="950633" h="950633">
                <a:moveTo>
                  <a:pt x="0" y="0"/>
                </a:moveTo>
                <a:lnTo>
                  <a:pt x="950633" y="950633"/>
                </a:lnTo>
                <a:lnTo>
                  <a:pt x="0" y="950633"/>
                </a:lnTo>
                <a:lnTo>
                  <a:pt x="0" y="0"/>
                </a:lnTo>
                <a:close/>
              </a:path>
            </a:pathLst>
          </a:custGeom>
          <a:solidFill>
            <a:srgbClr val="54B6DA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4825" name="矩形 12"/>
          <p:cNvSpPr/>
          <p:nvPr/>
        </p:nvSpPr>
        <p:spPr>
          <a:xfrm>
            <a:off x="4013200" y="1982470"/>
            <a:ext cx="4389755" cy="66865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pPr algn="ctr"/>
            <a:r>
              <a:rPr lang="zh-CN" altLang="en-US" sz="3900" b="1" dirty="0">
                <a:solidFill>
                  <a:srgbClr val="54B6D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综合测验注意事项</a:t>
            </a:r>
            <a:endParaRPr lang="zh-CN" altLang="en-US" sz="3900" b="1" dirty="0">
              <a:solidFill>
                <a:srgbClr val="54B6D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26" name="直接连接符 15"/>
          <p:cNvSpPr/>
          <p:nvPr/>
        </p:nvSpPr>
        <p:spPr>
          <a:xfrm>
            <a:off x="2751773" y="2037080"/>
            <a:ext cx="0" cy="1068388"/>
          </a:xfrm>
          <a:prstGeom prst="line">
            <a:avLst/>
          </a:prstGeom>
          <a:ln w="6350" cap="flat" cmpd="sng">
            <a:solidFill>
              <a:srgbClr val="3A3A3A"/>
            </a:solidFill>
            <a:prstDash val="solid"/>
            <a:round/>
            <a:headEnd type="none" w="med" len="med"/>
            <a:tailEnd type="none" w="med" len="med"/>
          </a:ln>
        </p:spPr>
      </p:sp>
    </p:spTree>
    <p:custDataLst>
      <p:tags r:id="rId1"/>
    </p:custData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</a:t>
            </a:r>
            <a:r>
              <a:rPr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注意事项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4565" y="859790"/>
            <a:ext cx="7695565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①安卓、苹果手机设置免打扰模式，以免考试过程中因来电失去一次考试机会。	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②考试过程中会不定时进行人脸识别，请确保本人参加考试，否则视为无效成绩。人脸识别过程中注意保护个人隐私。	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③考试过程中不能打开其他窗口、不能熄屏、锁屏，（包括屏幕自动关闭）若退出考试页面，系统自动默认占用一次考试机会。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④本次考试时间</a:t>
            </a:r>
            <a:r>
              <a:rPr lang="zh-CN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60分钟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，请注意合理安排考试时间。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⑤每门课程有</a:t>
            </a:r>
            <a:r>
              <a:rPr lang="zh-CN" sz="1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 次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考试机会，取最高分计入综合测验成绩请考生在规定的时间内完成综合测验。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⑥若考试过程中考试系统出现问题，无法解决。请即时拨打：客服电话 4008135555。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828" name="组合 20"/>
          <p:cNvGrpSpPr/>
          <p:nvPr/>
        </p:nvGrpSpPr>
        <p:grpSpPr>
          <a:xfrm>
            <a:off x="374650" y="336550"/>
            <a:ext cx="412750" cy="377825"/>
            <a:chOff x="0" y="0"/>
            <a:chExt cx="791878" cy="726342"/>
          </a:xfrm>
        </p:grpSpPr>
        <p:sp>
          <p:nvSpPr>
            <p:cNvPr id="31829" name="矩形 22"/>
            <p:cNvSpPr/>
            <p:nvPr/>
          </p:nvSpPr>
          <p:spPr>
            <a:xfrm>
              <a:off x="0" y="0"/>
              <a:ext cx="574158" cy="574158"/>
            </a:xfrm>
            <a:prstGeom prst="rect">
              <a:avLst/>
            </a:prstGeom>
            <a:noFill/>
            <a:ln w="28575" cap="flat" cmpd="sng">
              <a:solidFill>
                <a:srgbClr val="004358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FFFFFF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  <p:sp>
          <p:nvSpPr>
            <p:cNvPr id="31830" name="矩形 29"/>
            <p:cNvSpPr/>
            <p:nvPr/>
          </p:nvSpPr>
          <p:spPr>
            <a:xfrm>
              <a:off x="217720" y="152184"/>
              <a:ext cx="574158" cy="574158"/>
            </a:xfrm>
            <a:prstGeom prst="rect">
              <a:avLst/>
            </a:prstGeom>
            <a:solidFill>
              <a:srgbClr val="FFFFFF"/>
            </a:solidFill>
            <a:ln w="38100" cap="flat" cmpd="sng">
              <a:solidFill>
                <a:srgbClr val="00B8C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68580" tIns="34290" rIns="68580" bIns="34290" anchor="ctr"/>
            <a:p>
              <a:pPr algn="ctr"/>
              <a:endParaRPr lang="zh-CN" altLang="en-US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等线" panose="02010600030101010101" pitchFamily="2" charset="-122"/>
              </a:endParaRPr>
            </a:p>
          </p:txBody>
        </p:sp>
      </p:grpSp>
      <p:sp>
        <p:nvSpPr>
          <p:cNvPr id="31831" name="直接连接符 17"/>
          <p:cNvSpPr/>
          <p:nvPr/>
        </p:nvSpPr>
        <p:spPr>
          <a:xfrm flipV="1">
            <a:off x="965200" y="708025"/>
            <a:ext cx="7694613" cy="12700"/>
          </a:xfrm>
          <a:prstGeom prst="line">
            <a:avLst/>
          </a:prstGeom>
          <a:ln w="19050" cap="flat" cmpd="sng">
            <a:solidFill>
              <a:srgbClr val="00B8C3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1833" name="文本框 16"/>
          <p:cNvSpPr/>
          <p:nvPr/>
        </p:nvSpPr>
        <p:spPr>
          <a:xfrm>
            <a:off x="911225" y="279400"/>
            <a:ext cx="7748588" cy="3911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综</a:t>
            </a:r>
            <a:r>
              <a:rPr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合</a:t>
            </a:r>
            <a:r>
              <a: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测验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-应急措施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4565" y="859790"/>
            <a:ext cx="6630670" cy="39693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①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考生无法登陆帐号（密码错误、帐户锁定、站点选择）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密码错误 ：APP 找回/在线客服/客服电话/；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帐户锁定 ：联系在线客服解锁；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帐户锁定 ：拨打客服电话：4008135555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②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考生人脸无法录入识别，请重新录入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调整角度，尽量避免反光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③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考生首次人脸识别录入太快，导致模糊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及时告知系统管理人员，在后台操作解绑人脸， 重新录入人脸识别即可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④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考生无法提交试卷或者提交后成绩显示为0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系统管理人员核查处理；客服电话：4008135555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⑤</a:t>
            </a: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考生在考试期间，若有异常退出无法考试无成绩的。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sz="1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考生手机截图提交说明至网络助学平台邮箱,待审核通过后可申请补考</a:t>
            </a:r>
            <a:endParaRPr lang="zh-CN" sz="1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5609" name="图片 2" descr="logo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6513" y="-276225"/>
            <a:ext cx="1331912" cy="1331913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BEAUTIFY_FLAG" val="#wm#"/>
  <p:tag name="KSO_WM_UNIT_SUBTYPE" val="q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52.xml><?xml version="1.0" encoding="utf-8"?>
<p:tagLst xmlns:p="http://schemas.openxmlformats.org/presentationml/2006/main"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K_DARK_LIGHT" val="2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3*i*1"/>
  <p:tag name="KSO_WM_UNIT_LAYERLEVEL" val="1"/>
  <p:tag name="KSO_WM_TAG_VERSION" val="1.0"/>
  <p:tag name="KSO_WM_BEAUTIFY_FLAG" val="#wm#"/>
  <p:tag name="KSO_WM_UNIT_SUBTYPE" val="h"/>
  <p:tag name="KSO_WM_SLIDE_BACKGROUND_TYPE" val="frame"/>
  <p:tag name="KSO_WM_SLIDE_BK_DARK_LIGHT" val="2"/>
  <p:tag name="KSO_WM_UNIT_BK_DARK_LIGHT" val="1"/>
</p:tagLst>
</file>

<file path=ppt/tags/tag57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58.xml><?xml version="1.0" encoding="utf-8"?>
<p:tagLst xmlns:p="http://schemas.openxmlformats.org/presentationml/2006/main">
  <p:tag name="KSO_WM_SLIDE_BACKGROUND_TYPE" val="frame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K_DARK_LIGHT" val="2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leftRight"/>
  <p:tag name="KSO_WM_SLIDE_BK_DARK_LIGHT" val="2"/>
  <p:tag name="KSO_WM_UNIT_BK_DARK_LIGHT" val="1"/>
</p:tagLst>
</file>

<file path=ppt/tags/tag63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64.xml><?xml version="1.0" encoding="utf-8"?>
<p:tagLst xmlns:p="http://schemas.openxmlformats.org/presentationml/2006/main">
  <p:tag name="KSO_WM_SLIDE_BACKGROUND_TYPE" val="leftRight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K_DARK_LIGHT" val="2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topBottom"/>
  <p:tag name="KSO_WM_SLIDE_BK_DARK_LIGHT" val="2"/>
  <p:tag name="KSO_WM_UNIT_BK_DARK_LIGHT" val="1"/>
</p:tagLst>
</file>

<file path=ppt/tags/tag69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70.xml><?xml version="1.0" encoding="utf-8"?>
<p:tagLst xmlns:p="http://schemas.openxmlformats.org/presentationml/2006/main">
  <p:tag name="KSO_WM_SLIDE_BACKGROUND_TYPE" val="topBottom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K_DARK_LIGHT" val="2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74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K_DARK_LIGHT" val="2"/>
</p:tagLst>
</file>

<file path=ppt/tags/tag75.xml><?xml version="1.0" encoding="utf-8"?>
<p:tagLst xmlns:p="http://schemas.openxmlformats.org/presentationml/2006/main">
  <p:tag name="KSO_WM_SLIDE_BACKGROUND_TYPE" val="bottomTop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K_DARK_LIGHT" val="2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ottomTop"/>
  <p:tag name="KSO_WM_SLIDE_BK_DARK_LIGHT" val="2"/>
  <p:tag name="KSO_WM_UNIT_BK_DARK_LIGHT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80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81.xml><?xml version="1.0" encoding="utf-8"?>
<p:tagLst xmlns:p="http://schemas.openxmlformats.org/presentationml/2006/main">
  <p:tag name="KSO_WM_SLIDE_BACKGROUND_TYPE" val="navigation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K_DARK_LIGHT" val="2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belt"/>
  <p:tag name="KSO_WM_SLIDE_BK_DARK_LIGHT" val="2"/>
  <p:tag name="KSO_WM_UNIT_BK_DARK_LIGHT" val="1"/>
</p:tagLst>
</file>

<file path=ppt/tags/tag87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88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89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90.xml><?xml version="1.0" encoding="utf-8"?>
<p:tagLst xmlns:p="http://schemas.openxmlformats.org/presentationml/2006/main">
  <p:tag name="KSO_WM_SLIDE_BACKGROUND_TYPE" val="belt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K_DARK_LIGHT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295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295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5295"/>
  <p:tag name="KSO_WM_TEMPLATE_THUMBS_INDEX" val="1、4、7、8、9、12、15、16、17、19、20、21、22、24"/>
</p:tagLst>
</file>

<file path=ppt/tags/tag100.xml><?xml version="1.0" encoding="utf-8"?>
<p:tagLst xmlns:p="http://schemas.openxmlformats.org/presentationml/2006/main">
  <p:tag name="KSO_WM_UNIT_ISCONTENTSTITLE" val="0"/>
  <p:tag name="KSO_WM_UNIT_PRESET_TEXT" val="我们是致力于研究AI智能创作PPT的一个团队;&#13;我们潜心钻研幻灯片的演示规律与创作思路，希望通过人工智能解放用户双手，不仅高效，且精准。…"/>
  <p:tag name="KSO_WM_UNIT_NOCLEAR" val="0"/>
  <p:tag name="KSO_WM_UNIT_VALUE" val="8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3404_1*f*1"/>
  <p:tag name="KSO_WM_TEMPLATE_CATEGORY" val="diagram"/>
  <p:tag name="KSO_WM_TEMPLATE_INDEX" val="20203404"/>
  <p:tag name="KSO_WM_UNIT_LAYERLEVEL" val="1"/>
  <p:tag name="KSO_WM_TAG_VERSION" val="1.0"/>
  <p:tag name="KSO_WM_BEAUTIFY_FLAG" val="#wm#"/>
  <p:tag name="KSO_WM_UNIT_DEFAULT_FONT" val="14;18;2"/>
  <p:tag name="KSO_WM_UNIT_BLOCK" val="0"/>
  <p:tag name="KSO_WM_UNIT_SMARTLAYOUT_COMPRESS_INFO" val="{&#10;    &quot;id&quot;: &quot;2020-06-29T16:04:47&quot;,&#10;    &quot;max&quot;: 0,&#10;    &quot;parentMax&quot;: {&#10;        &quot;max&quot;: 15.919370078740156&#10;    },&#10;    &quot;topChanged&quot;: 0&#10;}&#10;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404_1*i*4"/>
  <p:tag name="KSO_WM_TEMPLATE_CATEGORY" val="diagram"/>
  <p:tag name="KSO_WM_TEMPLATE_INDEX" val="20203404"/>
  <p:tag name="KSO_WM_UNIT_LAYERLEVEL" val="1"/>
  <p:tag name="KSO_WM_TAG_VERSION" val="1.0"/>
  <p:tag name="KSO_WM_BEAUTIFY_FLAG" val="#wm#"/>
  <p:tag name="KSO_WM_UNIT_BLOCK" val="0"/>
  <p:tag name="KSO_WM_UNIT_SM_LIMIT_TYPE" val="2"/>
  <p:tag name="KSO_WM_UNIT_DECORATE_INFO" val="{&quot;DecorateInfoX&quot;:{&quot;IsLeft&quot;:true,&quot;IsRight&quot;:false,&quot;IsAbs&quot;:true},&quot;DecorateInfoY&quot;:{&quot;IsTop&quot;:false,&quot;IsBottom&quot;:true,&quot;IsAbs&quot;:true}}"/>
</p:tagLst>
</file>

<file path=ppt/tags/tag102.xml><?xml version="1.0" encoding="utf-8"?>
<p:tagLst xmlns:p="http://schemas.openxmlformats.org/presentationml/2006/main">
  <p:tag name="KSO_WM_UNIT_VALUE" val="988*179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3404_1*d*1"/>
  <p:tag name="KSO_WM_TEMPLATE_CATEGORY" val="diagram"/>
  <p:tag name="KSO_WM_TEMPLATE_INDEX" val="20203404"/>
  <p:tag name="KSO_WM_UNIT_SUPPORT_UNIT_TYPE" val="[&quot;all&quot;]"/>
  <p:tag name="KSO_WM_UNIT_LAYERLEVEL" val="1"/>
  <p:tag name="KSO_WM_TAG_VERSION" val="1.0"/>
  <p:tag name="KSO_WM_BEAUTIFY_FLAG" val="#wm#"/>
  <p:tag name="KSO_WM_UNIT_BLOCK" val="0"/>
  <p:tag name="KSO_WM_UNIT_SM_LIMIT_TYPE" val="1"/>
  <p:tag name="KSO_WM_UNIT_PLACING_PICTURE_USER_VIEWPORT" val="{&quot;height&quot;:2100,&quot;width&quot;:2550}"/>
  <p:tag name="KSO_WM_UNIT_PLACING_PICTURE_USER_RELATIVERECTANGLE" val="{&quot;bottom&quot;:0,&quot;left&quot;:0,&quot;right&quot;:0,&quot;top&quot;:0}"/>
  <p:tag name="KSO_WM_UNIT_PLACING_PICTURE_COLLAGE_RELATIVERECTANGLE" val="{&quot;bottom&quot;:0.087496854089463699,&quot;left&quot;:0,&quot;right&quot;:0,&quot;top&quot;:0.087496854089463699}"/>
  <p:tag name="KSO_WM_UNIT_PLACING_PICTURE_COLLAGE_VIEWPORT" val="{&quot;height&quot;:5607.0188976377949,&quot;width&quot;:10163.148031496061}"/>
  <p:tag name="KSO_WM_UNIT_PLACING_PICTURE_INFO" val="{&quot;code&quot;:&quot;Bca&quot;,&quot;full_picture&quot;:true,&quot;last_crop_picture&quot;:&quot;[1]&quot;,&quot;last_full_picture&quot;:&quot;Bca&quot;,&quot;margin&quot;:{&quot;left&quot;:29.570689329907054,&quot;right&quot;:30.323938640363281},&quot;scheme&quot;:&quot;4-0&quot;,&quot;spacing&quot;:5}"/>
  <p:tag name="KSO_WM_UNIT_PLACING_PICTURE" val="151114.645"/>
  <p:tag name="KSO_WM_UNIT_PLACING_PICTURE_USER_VIEWPORT_SMARTMENU" val="{&quot;height&quot;:2407.1923127078144,&quot;width&quot;:2552.7109791973253}"/>
  <p:tag name="KSO_WM_UNIT_PLACING_PICTURE_USER_RELATIVERECTANGLE_SMARTMENU" val="{&quot;bottom&quot;:0,&quot;left&quot;:0,&quot;right&quot;:0,&quot;top&quot;:0}"/>
</p:tagLst>
</file>

<file path=ppt/tags/tag103.xml><?xml version="1.0" encoding="utf-8"?>
<p:tagLst xmlns:p="http://schemas.openxmlformats.org/presentationml/2006/main">
  <p:tag name="KSO_WM_UNIT_VALUE" val="988*179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3404_1*d*1"/>
  <p:tag name="KSO_WM_TEMPLATE_CATEGORY" val="diagram"/>
  <p:tag name="KSO_WM_TEMPLATE_INDEX" val="20203404"/>
  <p:tag name="KSO_WM_UNIT_SUPPORT_UNIT_TYPE" val="[&quot;all&quot;]"/>
  <p:tag name="KSO_WM_UNIT_LAYERLEVEL" val="1"/>
  <p:tag name="KSO_WM_TAG_VERSION" val="1.0"/>
  <p:tag name="KSO_WM_BEAUTIFY_FLAG" val="#wm#"/>
  <p:tag name="KSO_WM_UNIT_BLOCK" val="0"/>
  <p:tag name="KSO_WM_UNIT_SM_LIMIT_TYPE" val="1"/>
  <p:tag name="KSO_WM_UNIT_PLACING_PICTURE_USER_VIEWPORT" val="{&quot;height&quot;:2132.4992125984249,&quot;width&quot;:2107.5007874015746}"/>
  <p:tag name="KSO_WM_UNIT_PLACING_PICTURE_USER_RELATIVERECTANGLE" val="{&quot;bottom&quot;:0,&quot;left&quot;:0,&quot;right&quot;:0,&quot;top&quot;:0}"/>
  <p:tag name="KSO_WM_UNIT_PLACING_PICTURE_COLLAGE_RELATIVERECTANGLE" val="{&quot;bottom&quot;:0.087496854089463699,&quot;left&quot;:0,&quot;right&quot;:0,&quot;top&quot;:0.087496854089463699}"/>
  <p:tag name="KSO_WM_UNIT_PLACING_PICTURE_COLLAGE_VIEWPORT" val="{&quot;height&quot;:5607.0188976377949,&quot;width&quot;:10163.148031496061}"/>
  <p:tag name="KSO_WM_UNIT_PLACING_PICTURE_INFO" val="{&quot;code&quot;:&quot;Bca&quot;,&quot;full_picture&quot;:true,&quot;last_crop_picture&quot;:&quot;[1]&quot;,&quot;last_full_picture&quot;:&quot;Bca&quot;,&quot;margin&quot;:{&quot;left&quot;:29.570689329907054,&quot;right&quot;:30.323938640363281},&quot;scheme&quot;:&quot;4-0&quot;,&quot;spacing&quot;:5}"/>
  <p:tag name="KSO_WM_UNIT_PLACING_PICTURE" val="151114.645"/>
  <p:tag name="KSO_WM_UNIT_PLACING_PICTURE_USER_VIEWPORT_SMARTMENU" val="{&quot;height&quot;:1229.9164519406227,&quot;width&quot;:1203.4636884903923}"/>
  <p:tag name="KSO_WM_UNIT_PLACING_PICTURE_USER_RELATIVERECTANGLE_SMARTMENU" val="{&quot;bottom&quot;:0,&quot;left&quot;:0,&quot;right&quot;:0,&quot;top&quot;:0}"/>
</p:tagLst>
</file>

<file path=ppt/tags/tag104.xml><?xml version="1.0" encoding="utf-8"?>
<p:tagLst xmlns:p="http://schemas.openxmlformats.org/presentationml/2006/main">
  <p:tag name="KSO_WM_UNIT_VALUE" val="988*1791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diagram20203404_1*d*1"/>
  <p:tag name="KSO_WM_TEMPLATE_CATEGORY" val="diagram"/>
  <p:tag name="KSO_WM_TEMPLATE_INDEX" val="20203404"/>
  <p:tag name="KSO_WM_UNIT_SUPPORT_UNIT_TYPE" val="[&quot;all&quot;]"/>
  <p:tag name="KSO_WM_UNIT_LAYERLEVEL" val="1"/>
  <p:tag name="KSO_WM_TAG_VERSION" val="1.0"/>
  <p:tag name="KSO_WM_BEAUTIFY_FLAG" val="#wm#"/>
  <p:tag name="KSO_WM_UNIT_BLOCK" val="0"/>
  <p:tag name="KSO_WM_UNIT_SM_LIMIT_TYPE" val="1"/>
  <p:tag name="KSO_WM_UNIT_PLACING_PICTURE_USER_VIEWPORT" val="{&quot;height&quot;:3470,&quot;width&quot;:3720}"/>
  <p:tag name="KSO_WM_UNIT_PLACING_PICTURE_USER_RELATIVERECTANGLE" val="{&quot;bottom&quot;:0,&quot;left&quot;:0,&quot;right&quot;:0,&quot;top&quot;:0}"/>
  <p:tag name="KSO_WM_UNIT_PLACING_PICTURE_COLLAGE_RELATIVERECTANGLE" val="{&quot;bottom&quot;:0.087496854089463699,&quot;left&quot;:0,&quot;right&quot;:0,&quot;top&quot;:0.087496854089463699}"/>
  <p:tag name="KSO_WM_UNIT_PLACING_PICTURE_COLLAGE_VIEWPORT" val="{&quot;height&quot;:5607.0188976377949,&quot;width&quot;:10163.148031496061}"/>
  <p:tag name="KSO_WM_UNIT_PLACING_PICTURE_INFO" val="{&quot;code&quot;:&quot;Bca&quot;,&quot;full_picture&quot;:true,&quot;last_crop_picture&quot;:&quot;[1]&quot;,&quot;last_full_picture&quot;:&quot;Bca&quot;,&quot;margin&quot;:{&quot;left&quot;:29.570689329907054,&quot;right&quot;:30.323938640363281},&quot;scheme&quot;:&quot;4-0&quot;,&quot;spacing&quot;:5}"/>
  <p:tag name="KSO_WM_UNIT_PLACING_PICTURE" val="151114.645"/>
  <p:tag name="KSO_WM_UNIT_PLACING_PICTURE_USER_VIEWPORT_SMARTMENU" val="{&quot;height&quot;:3787.1087646484375,&quot;width&quot;:3721.7573012410185}"/>
  <p:tag name="KSO_WM_UNIT_PLACING_PICTURE_USER_RELATIVERECTANGLE_SMARTMENU" val="{&quot;bottom&quot;:0,&quot;left&quot;:0,&quot;right&quot;:0,&quot;top&quot;:0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custom20205295_4*i*3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FILL_FORE_SCHEMECOLOR_INDEX" val="5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1"/>
</p:tagLst>
</file>

<file path=ppt/tags/tag106.xml><?xml version="1.0" encoding="utf-8"?>
<p:tagLst xmlns:p="http://schemas.openxmlformats.org/presentationml/2006/main">
  <p:tag name="KSO_WM_UNIT_ISCONTENTSTITLE" val="0"/>
  <p:tag name="KSO_WM_UNIT_PRESET_TEXT" val="点击此处添加大标题"/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3404_1*a*1"/>
  <p:tag name="KSO_WM_TEMPLATE_CATEGORY" val="diagram"/>
  <p:tag name="KSO_WM_TEMPLATE_INDEX" val="20203404"/>
  <p:tag name="KSO_WM_UNIT_LAYERLEVEL" val="1"/>
  <p:tag name="KSO_WM_TAG_VERSION" val="1.0"/>
  <p:tag name="KSO_WM_BEAUTIFY_FLAG" val="#wm#"/>
  <p:tag name="KSO_WM_UNIT_DEFAULT_FONT" val="36;44;4"/>
  <p:tag name="KSO_WM_UNIT_BLOCK" val="0"/>
</p:tagLst>
</file>

<file path=ppt/tags/tag107.xml><?xml version="1.0" encoding="utf-8"?>
<p:tagLst xmlns:p="http://schemas.openxmlformats.org/presentationml/2006/main">
  <p:tag name="KSO_WM_SLIDE_ID" val="diagram20203404_1"/>
  <p:tag name="KSO_WM_TEMPLATE_SUBCATEGORY" val="1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00*540"/>
  <p:tag name="KSO_WM_SLIDE_POSITION" val="0*0"/>
  <p:tag name="KSO_WM_TAG_VERSION" val="1.0"/>
  <p:tag name="KSO_WM_BEAUTIFY_FLAG" val="#wm#"/>
  <p:tag name="KSO_WM_TEMPLATE_CATEGORY" val="diagram"/>
  <p:tag name="KSO_WM_TEMPLATE_INDEX" val="20203404"/>
  <p:tag name="KSO_WM_SLIDE_LAYOUT" val="a_d_f_i"/>
  <p:tag name="KSO_WM_SLIDE_LAYOUT_CNT" val="1_1_1_1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,{&quot;bottom&quot;:0,&quot;bottomAbs&quot;:false,&quot;left&quot;:0,&quot;leftAbs&quot;:false,&quot;right&quot;:0,&quot;rightAbs&quot;:false,&quot;top&quot;:0,&quot;topAbs&quot;:false,&quot;type&quot;:&quot;frame&quot;}],&quot;direction&quot;:1,&quot;id&quot;:&quot;2020-06-29T16:04:47&quot;,&quot;maxSize&quot;:{&quot;size1&quot;:33.399999999999999},&quot;minSize&quot;:{&quot;size1&quot;:33.399999999999999},&quot;normalSize&quot;:{&quot;size1&quot;:33.399999999999999},&quot;subLayout&quot;:[{&quot;backgroundInfo&quot;:[{&quot;bottom&quot;:0,&quot;bottomAbs&quot;:false,&quot;left&quot;:0,&quot;leftAbs&quot;:false,&quot;right&quot;:0,&quot;rightAbs&quot;:false,&quot;top&quot;:0,&quot;topAbs&quot;:false,&quot;type&quot;:&quot;leftRight&quot;}],&quot;horizontalAlign&quot;:1,&quot;id&quot;:&quot;2020-06-29T16:04:47&quot;,&quot;margin&quot;:{&quot;bottom&quot;:4.429999828338623,&quot;left&quot;:2.119999885559082,&quot;right&quot;:1.690000057220459,&quot;top&quot;:3.2699997425079346},&quot;type&quot;:0,&quot;verticalAlign&quot;:1},{&quot;id&quot;:&quot;2020-06-29T16:04:47&quot;,&quot;maxSize&quot;:{&quot;size1&quot;:82.799999999999997},&quot;minSize&quot;:{&quot;size1&quot;:55},&quot;normalSize&quot;:{&quot;size1&quot;:61.474846894138217},&quot;subLayout&quot;:[{&quot;id&quot;:&quot;2020-06-29T16:04:47&quot;,&quot;margin&quot;:{&quot;bottom&quot;:1.0499999523162842,&quot;left&quot;:2.0999999046325684,&quot;right&quot;:2.5,&quot;top&quot;:2.5},&quot;type&quot;:0},{&quot;id&quot;:&quot;2020-06-29T16:04:47&quot;,&quot;margin&quot;:{&quot;bottom&quot;:2.119999885559082,&quot;left&quot;:1.690000057220459,&quot;right&quot;:2.119999885559082,&quot;top&quot;:0.026000002399086952},&quot;type&quot;:0}],&quot;type&quot;:0}],&quot;type&quot;:0}"/>
  <p:tag name="KSO_WM_SLIDE_CAN_ADD_NAVIGATION" val="1"/>
  <p:tag name="KSO_WM_SLIDE_BACKGROUND" val="[&quot;general&quot;,&quot;frame&quot;,&quot;leftRight&quot;]"/>
  <p:tag name="KSO_WM_SLIDE_RATIO" val="1.777778"/>
  <p:tag name="KSO_WM_SPECIAL_SOURCE" val="bdnull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2"/>
  <p:tag name="KSO_WM_UNIT_ID" val="custom20205295_4*i*2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USESOURCEFORMAT_APPLY" val="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3"/>
  <p:tag name="KSO_WM_UNIT_ID" val="custom20205295_4*i*3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FILL_FORE_SCHEMECOLOR_INDEX" val="5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1"/>
</p:tagLst>
</file>

<file path=ppt/tags/tag1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custom20205295_4*l_h_a*1_1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custom20205295_4*l_h_a*1_2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12.xml><?xml version="1.0" encoding="utf-8"?>
<p:tagLst xmlns:p="http://schemas.openxmlformats.org/presentationml/2006/main">
  <p:tag name="KSO_WM_UNIT_ISCONTENTSTITLE" val="1"/>
  <p:tag name="KSO_WM_UNIT_ISNUMDGMTITLE" val="0"/>
  <p:tag name="KSO_WM_UNIT_PRESET_TEXT" val="目&#13;录"/>
  <p:tag name="KSO_WM_UNIT_NOCLEAR" val="0"/>
  <p:tag name="KSO_WM_UNIT_VALUE" val="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custom20205295_4*a*1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TEXT_FILL_FORE_SCHEMECOLOR_INDEX" val="14"/>
  <p:tag name="KSO_WM_UNIT_TEXT_FILL_TYPE" val="1"/>
  <p:tag name="KSO_WM_UNIT_TEXT_SHADOW_SCHEMECOLOR_INDEX" val="13"/>
  <p:tag name="KSO_WM_UNIT_USESOURCEFORMAT_APPLY" val="1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b"/>
  <p:tag name="KSO_WM_UNIT_INDEX" val="1"/>
  <p:tag name="KSO_WM_UNIT_ID" val="custom20205295_4*b*1"/>
  <p:tag name="KSO_WM_TEMPLATE_CATEGORY" val="custom"/>
  <p:tag name="KSO_WM_TEMPLATE_INDEX" val="20205295"/>
  <p:tag name="KSO_WM_UNIT_LAYERLEVEL" val="1"/>
  <p:tag name="KSO_WM_TAG_VERSION" val="1.0"/>
  <p:tag name="KSO_WM_BEAUTIFY_FLAG" val="#wm#"/>
  <p:tag name="KSO_WM_UNIT_PRESET_TEXT" val="CONTENTS"/>
  <p:tag name="KSO_WM_UNIT_TEXT_FILL_FORE_SCHEMECOLOR_INDEX" val="14"/>
  <p:tag name="KSO_WM_UNIT_TEXT_FILL_TYPE" val="1"/>
  <p:tag name="KSO_WM_UNIT_TEXT_SHADOW_SCHEMECOLOR_INDEX" val="13"/>
  <p:tag name="KSO_WM_UNIT_USESOURCEFORMAT_APPLY" val="1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custom20205295_4*l_h_a*1_3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custom20205295_4*l_h_a*1_3_1"/>
  <p:tag name="KSO_WM_TEMPLATE_CATEGORY" val="custom"/>
  <p:tag name="KSO_WM_TEMPLATE_INDEX" val="20205295"/>
  <p:tag name="KSO_WM_UNIT_LAYERLEVEL" val="1_1_1"/>
  <p:tag name="KSO_WM_TAG_VERSION" val="1.0"/>
  <p:tag name="KSO_WM_BEAUTIFY_FLAG" val="#wm#"/>
  <p:tag name="KSO_WM_UNIT_PRESET_TEXT" val="单击此处添加标题"/>
  <p:tag name="KSO_WM_UNIT_TEXT_FILL_FORE_SCHEMECOLOR_INDEX" val="5"/>
  <p:tag name="KSO_WM_UNIT_TEXT_FILL_TYPE" val="1"/>
  <p:tag name="KSO_WM_UNIT_USESOURCEFORMAT_APPLY" val="1"/>
</p:tagLst>
</file>

<file path=ppt/tags/tag116.xml><?xml version="1.0" encoding="utf-8"?>
<p:tagLst xmlns:p="http://schemas.openxmlformats.org/presentationml/2006/main">
  <p:tag name="KSO_WM_SLIDE_ID" val="custom20205295_4"/>
  <p:tag name="KSO_WM_TEMPLATE_SUBCATEGORY" val="0"/>
  <p:tag name="KSO_WM_TEMPLATE_MASTER_TYPE" val="1"/>
  <p:tag name="KSO_WM_TEMPLATE_COLOR_TYPE" val="1"/>
  <p:tag name="KSO_WM_SLIDE_TYPE" val="contents"/>
  <p:tag name="KSO_WM_SLIDE_SUBTYPE" val="diag"/>
  <p:tag name="KSO_WM_SLIDE_ITEM_CNT" val="4"/>
  <p:tag name="KSO_WM_SLIDE_INDEX" val="4"/>
  <p:tag name="KSO_WM_DIAGRAM_GROUP_CODE" val="l1-1"/>
  <p:tag name="KSO_WM_SLIDE_DIAGTYPE" val="l"/>
  <p:tag name="KSO_WM_TAG_VERSION" val="1.0"/>
  <p:tag name="KSO_WM_BEAUTIFY_FLAG" val="#wm#"/>
  <p:tag name="KSO_WM_TEMPLATE_CATEGORY" val="custom"/>
  <p:tag name="KSO_WM_TEMPLATE_INDEX" val="20205295"/>
  <p:tag name="KSO_WM_SLIDE_LAYOUT" val="a_b_l"/>
  <p:tag name="KSO_WM_SLIDE_LAYOUT_CNT" val="1_1_1"/>
  <p:tag name="KSO_WM_SPECIAL_SOURCE" val="bdnull"/>
</p:tagLst>
</file>

<file path=ppt/tags/tag117.xml><?xml version="1.0" encoding="utf-8"?>
<p:tagLst xmlns:p="http://schemas.openxmlformats.org/presentationml/2006/main">
  <p:tag name="KSO_WM_SPECIAL_SOURCE" val="bdnull"/>
</p:tagLst>
</file>

<file path=ppt/tags/tag118.xml><?xml version="1.0" encoding="utf-8"?>
<p:tagLst xmlns:p="http://schemas.openxmlformats.org/presentationml/2006/main">
  <p:tag name="KSO_WM_SPECIAL_SOURCE" val="bdnull"/>
</p:tagLst>
</file>

<file path=ppt/tags/tag119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0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1.xml><?xml version="1.0" encoding="utf-8"?>
<p:tagLst xmlns:p="http://schemas.openxmlformats.org/presentationml/2006/main">
  <p:tag name="KSO_WM_SPECIAL_SOURCE" val="bdnull"/>
</p:tagLst>
</file>

<file path=ppt/tags/tag122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3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4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5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6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7.xml><?xml version="1.0" encoding="utf-8"?>
<p:tagLst xmlns:p="http://schemas.openxmlformats.org/presentationml/2006/main">
  <p:tag name="KSO_WM_SPECIAL_SOURCE" val="bdnull"/>
</p:tagLst>
</file>

<file path=ppt/tags/tag128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29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0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1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2.xml><?xml version="1.0" encoding="utf-8"?>
<p:tagLst xmlns:p="http://schemas.openxmlformats.org/presentationml/2006/main">
  <p:tag name="KSO_WM_SPECIAL_SOURCE" val="bdnull"/>
</p:tagLst>
</file>

<file path=ppt/tags/tag133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ags/tag134.xml><?xml version="1.0" encoding="utf-8"?>
<p:tagLst xmlns:p="http://schemas.openxmlformats.org/presentationml/2006/main">
  <p:tag name="KSO_WM_SLIDE_ID" val="diagram20201346_1"/>
  <p:tag name="KSO_WM_TEMPLATE_SUBCATEGORY" val="0"/>
  <p:tag name="KSO_WM_SLIDE_TYPE" val="text"/>
  <p:tag name="KSO_WM_SLIDE_SUBTYPE" val="diag"/>
  <p:tag name="KSO_WM_SLIDE_ITEM_CNT" val="3"/>
  <p:tag name="KSO_WM_SLIDE_INDEX" val="1"/>
  <p:tag name="KSO_WM_SLIDE_SIZE" val="377.815*286.476"/>
  <p:tag name="KSO_WM_SLIDE_POSITION" val="60.288*177.989"/>
  <p:tag name="KSO_WM_TAG_VERSION" val="1.0"/>
  <p:tag name="KSO_WM_BEAUTIFY_FLAG" val="#wm#"/>
  <p:tag name="KSO_WM_TEMPLATE_CATEGORY" val="diagram"/>
  <p:tag name="KSO_WM_TEMPLATE_INDEX" val="20201346"/>
  <p:tag name="KSO_WM_DIAGRAM_GROUP_CODE" val="m1-1"/>
  <p:tag name="KSO_WM_SLIDE_DIAGTYPE" val="m"/>
  <p:tag name="KSO_WM_SLIDE_LAYOUT" val="a_d_f_m"/>
  <p:tag name="KSO_WM_SLIDE_LAYOUT_CNT" val="1_2_1_1"/>
  <p:tag name="KSO_WM_SPECIAL_SOURCE" val="bdnull"/>
</p:tagLst>
</file>

<file path=ppt/theme/theme1.xml><?xml version="1.0" encoding="utf-8"?>
<a:theme xmlns:a="http://schemas.openxmlformats.org/drawingml/2006/main" name="Office 主题​​">
  <a:themeElements>
    <a:clrScheme name="Office 主题​​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​​">
      <a:majorFont>
        <a:latin typeface="等线 Light"/>
        <a:ea typeface="等线 Light"/>
        <a:cs typeface=""/>
      </a:majorFont>
      <a:minorFont>
        <a:latin typeface="等线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主题​​">
  <a:themeElements>
    <a:clrScheme name="022518">
      <a:dk1>
        <a:sysClr val="windowText" lastClr="000000"/>
      </a:dk1>
      <a:lt1>
        <a:sysClr val="window" lastClr="FFFFFF"/>
      </a:lt1>
      <a:dk2>
        <a:srgbClr val="ECFBFD"/>
      </a:dk2>
      <a:lt2>
        <a:srgbClr val="FFFFFF"/>
      </a:lt2>
      <a:accent1>
        <a:srgbClr val="4DB0E1"/>
      </a:accent1>
      <a:accent2>
        <a:srgbClr val="51B8D6"/>
      </a:accent2>
      <a:accent3>
        <a:srgbClr val="54C0CB"/>
      </a:accent3>
      <a:accent4>
        <a:srgbClr val="58C9C1"/>
      </a:accent4>
      <a:accent5>
        <a:srgbClr val="5BD1B6"/>
      </a:accent5>
      <a:accent6>
        <a:srgbClr val="5FD9AB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1654</Words>
  <Application>WPS 演示</Application>
  <PresentationFormat/>
  <Paragraphs>140</Paragraphs>
  <Slides>20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4" baseType="lpstr">
      <vt:lpstr>Arial</vt:lpstr>
      <vt:lpstr>宋体</vt:lpstr>
      <vt:lpstr>Wingdings</vt:lpstr>
      <vt:lpstr>等线</vt:lpstr>
      <vt:lpstr>等线 Light</vt:lpstr>
      <vt:lpstr>微软雅黑</vt:lpstr>
      <vt:lpstr>汉仪旗黑-85S</vt:lpstr>
      <vt:lpstr>黑体</vt:lpstr>
      <vt:lpstr>Arial Black</vt:lpstr>
      <vt:lpstr>Constantia</vt:lpstr>
      <vt:lpstr>HelveticaNeueLT Pro 67 MdCn</vt:lpstr>
      <vt:lpstr>Arial Unicode MS</vt:lpstr>
      <vt:lpstr>Office 主题​​</vt:lpstr>
      <vt:lpstr>3_Office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正保自考365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王子</dc:creator>
  <cp:lastModifiedBy>Administrator</cp:lastModifiedBy>
  <cp:revision>868</cp:revision>
  <dcterms:created xsi:type="dcterms:W3CDTF">2016-06-07T15:36:00Z</dcterms:created>
  <dcterms:modified xsi:type="dcterms:W3CDTF">2023-04-11T02:26:39Z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2052-11.1.0.10578</vt:lpwstr>
  </property>
  <property fmtid="{D5CDD505-2E9C-101B-9397-08002B2CF9AE}" pid="3" name="ICV">
    <vt:lpwstr>19D7E7A2DF6B4E34817D076F4278CFB4</vt:lpwstr>
  </property>
</Properties>
</file>