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722" r:id="rId4"/>
    <p:sldId id="723" r:id="rId6"/>
    <p:sldId id="660" r:id="rId7"/>
    <p:sldId id="724" r:id="rId8"/>
    <p:sldId id="711" r:id="rId9"/>
    <p:sldId id="712" r:id="rId10"/>
    <p:sldId id="663" r:id="rId11"/>
    <p:sldId id="792" r:id="rId12"/>
    <p:sldId id="713" r:id="rId13"/>
    <p:sldId id="714" r:id="rId14"/>
    <p:sldId id="715" r:id="rId15"/>
    <p:sldId id="716" r:id="rId16"/>
    <p:sldId id="666" r:id="rId17"/>
    <p:sldId id="717" r:id="rId18"/>
    <p:sldId id="793" r:id="rId19"/>
    <p:sldId id="720" r:id="rId20"/>
    <p:sldId id="802" r:id="rId21"/>
    <p:sldId id="804" r:id="rId22"/>
    <p:sldId id="805" r:id="rId23"/>
    <p:sldId id="806" r:id="rId24"/>
  </p:sldIdLst>
  <p:sldSz cx="9144000" cy="51435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子" initials="王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B8C3"/>
    <a:srgbClr val="565656"/>
    <a:srgbClr val="F08200"/>
    <a:srgbClr val="FFFFFF"/>
    <a:srgbClr val="B4B1B3"/>
    <a:srgbClr val="0B0C0B"/>
    <a:srgbClr val="9B958D"/>
    <a:srgbClr val="54B6DA"/>
    <a:srgbClr val="DBE4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72" y="-306"/>
      </p:cViewPr>
      <p:guideLst>
        <p:guide orient="horz" pos="2759"/>
        <p:guide orient="horz" pos="971"/>
        <p:guide pos="574"/>
        <p:guide pos="56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8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6482228-4760-4946-AC1E-F13E0F0B091E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8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1.jpe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893"/>
            <a:ext cx="7772400" cy="1101918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9435" indent="0" algn="ctr">
              <a:buNone/>
              <a:defRPr/>
            </a:lvl5pPr>
            <a:lvl6pPr marL="2286635" indent="0" algn="ctr">
              <a:buNone/>
              <a:defRPr/>
            </a:lvl6pPr>
            <a:lvl7pPr marL="2743835" indent="0" algn="ctr">
              <a:buNone/>
              <a:defRPr/>
            </a:lvl7pPr>
            <a:lvl8pPr marL="3201035" indent="0" algn="ctr">
              <a:buNone/>
              <a:defRPr/>
            </a:lvl8pPr>
            <a:lvl9pPr marL="3658235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252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19"/>
            <a:ext cx="7772400" cy="1125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9435" indent="0">
              <a:buNone/>
              <a:defRPr sz="1400"/>
            </a:lvl5pPr>
            <a:lvl6pPr marL="2286635" indent="0">
              <a:buNone/>
              <a:defRPr sz="1400"/>
            </a:lvl6pPr>
            <a:lvl7pPr marL="2743835" indent="0">
              <a:buNone/>
              <a:defRPr sz="1400"/>
            </a:lvl7pPr>
            <a:lvl8pPr marL="3201035" indent="0">
              <a:buNone/>
              <a:defRPr sz="1400"/>
            </a:lvl8pPr>
            <a:lvl9pPr marL="3658235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139"/>
            <a:ext cx="4040188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2235"/>
            <a:ext cx="4040188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139"/>
            <a:ext cx="4041775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2235"/>
            <a:ext cx="4041775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4"/>
            <a:ext cx="3008313" cy="87168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20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52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456"/>
            <a:ext cx="5486400" cy="3086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等线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604"/>
            <a:ext cx="5486400" cy="603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411"/>
            <a:ext cx="2057400" cy="438861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411"/>
            <a:ext cx="6019800" cy="438861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74421" y="1932098"/>
            <a:ext cx="4800599" cy="720038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62360" y="2709750"/>
            <a:ext cx="4812660" cy="586218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062360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2976659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699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4350" y="2572068"/>
            <a:ext cx="4447751" cy="753431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3600" b="0" u="none" strike="noStrike" kern="1200" cap="none" spc="300" normalizeH="0" baseline="0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24346" y="3384074"/>
            <a:ext cx="4447751" cy="808489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699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9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11" name="矩形 10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699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5211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699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5211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699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699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69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699"/>
            <a:ext cx="8139178" cy="404168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9374" y="1901835"/>
            <a:ext cx="3678289" cy="1036993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0" i="0" u="none" strike="noStrike" kern="1200" cap="none" spc="600" normalizeH="0" baseline="0" noProof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alpha val="17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</p:nvPr>
        </p:nvSpPr>
        <p:spPr>
          <a:xfrm>
            <a:off x="999374" y="3120865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2838518" y="3121182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228600"/>
            <a:ext cx="8705850" cy="46863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23900" cy="730250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 rot="10800000">
            <a:off x="8420100" y="4414838"/>
            <a:ext cx="723900" cy="728663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937218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1623018"/>
            <a:ext cx="7219950" cy="2583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514985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578118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323318"/>
            <a:ext cx="2967300" cy="3069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577771"/>
            <a:ext cx="4860000" cy="381595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663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586218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245018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106318"/>
            <a:ext cx="8224200" cy="25731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5"/>
          <p:cNvGrpSpPr/>
          <p:nvPr userDrawn="1"/>
        </p:nvGrpSpPr>
        <p:grpSpPr>
          <a:xfrm>
            <a:off x="3175" y="-20637"/>
            <a:ext cx="588963" cy="598487"/>
            <a:chOff x="3351" y="-27189"/>
            <a:chExt cx="787018" cy="797589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351" y="-27189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200121" y="176053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502518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261218"/>
            <a:ext cx="8243100" cy="24084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3885618"/>
            <a:ext cx="8251200" cy="7587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5"/>
          <p:cNvGrpSpPr/>
          <p:nvPr userDrawn="1"/>
        </p:nvGrpSpPr>
        <p:grpSpPr>
          <a:xfrm>
            <a:off x="8483600" y="4402138"/>
            <a:ext cx="588963" cy="598487"/>
            <a:chOff x="11310600" y="5869044"/>
            <a:chExt cx="787018" cy="797589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11310600" y="5869044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1507370" y="6072286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78518"/>
            <a:ext cx="8278200" cy="331473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247718"/>
            <a:ext cx="40068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247718"/>
            <a:ext cx="40257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3612918"/>
            <a:ext cx="40068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3610218"/>
            <a:ext cx="40257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138"/>
            <a:ext cx="9144000" cy="3705225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grpSp>
        <p:nvGrpSpPr>
          <p:cNvPr id="19460" name="组合 11"/>
          <p:cNvGrpSpPr/>
          <p:nvPr userDrawn="1"/>
        </p:nvGrpSpPr>
        <p:grpSpPr>
          <a:xfrm>
            <a:off x="7786688" y="3794125"/>
            <a:ext cx="1227137" cy="1262063"/>
            <a:chOff x="10556112" y="5175228"/>
            <a:chExt cx="1635888" cy="1682772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19463" name="组合 7"/>
          <p:cNvGrpSpPr/>
          <p:nvPr userDrawn="1"/>
        </p:nvGrpSpPr>
        <p:grpSpPr>
          <a:xfrm rot="10800000">
            <a:off x="0" y="0"/>
            <a:ext cx="1227138" cy="1262063"/>
            <a:chOff x="10556112" y="5175228"/>
            <a:chExt cx="1635888" cy="1682772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004718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2897418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6"/>
          <p:cNvSpPr>
            <a:spLocks noChangeArrowheads="1"/>
          </p:cNvSpPr>
          <p:nvPr/>
        </p:nvSpPr>
        <p:spPr bwMode="auto">
          <a:xfrm>
            <a:off x="0" y="0"/>
            <a:ext cx="9144000" cy="514508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  <a:sym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1430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6002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0574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5146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5143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2pPr>
      <a:lvl3pPr marL="8572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3pPr>
      <a:lvl4pPr marL="12001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4pPr>
      <a:lvl5pPr marL="15430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5pPr>
      <a:lvl6pPr marL="20008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6pPr>
      <a:lvl7pPr marL="24580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7pPr>
      <a:lvl8pPr marL="29152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8pPr>
      <a:lvl9pPr marL="33724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333375"/>
            <a:ext cx="8140700" cy="3302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71437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104.xml"/><Relationship Id="rId6" Type="http://schemas.openxmlformats.org/officeDocument/2006/relationships/image" Target="../media/image3.jpe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6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0.xml"/><Relationship Id="rId5" Type="http://schemas.openxmlformats.org/officeDocument/2006/relationships/image" Target="../media/image7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2" Type="http://schemas.openxmlformats.org/officeDocument/2006/relationships/image" Target="../media/image15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2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4.xml"/><Relationship Id="rId2" Type="http://schemas.openxmlformats.org/officeDocument/2006/relationships/image" Target="../media/image7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5.xml"/><Relationship Id="rId4" Type="http://schemas.openxmlformats.org/officeDocument/2006/relationships/image" Target="../media/image7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7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" Type="http://schemas.openxmlformats.org/officeDocument/2006/relationships/image" Target="../media/image22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9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0.xml"/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1.xml"/><Relationship Id="rId5" Type="http://schemas.openxmlformats.org/officeDocument/2006/relationships/image" Target="../media/image31.png"/><Relationship Id="rId4" Type="http://schemas.openxmlformats.org/officeDocument/2006/relationships/image" Target="../media/image7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5"/>
          <p:cNvSpPr txBox="1"/>
          <p:nvPr>
            <p:custDataLst>
              <p:tags r:id="rId1"/>
            </p:custDataLst>
          </p:nvPr>
        </p:nvSpPr>
        <p:spPr>
          <a:xfrm>
            <a:off x="3516630" y="3170555"/>
            <a:ext cx="4973320" cy="1442085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 anchor="t"/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宁夏高等教育自学考试网络助学平台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教学严谨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高清课程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海量题库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24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小时客户服务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移动学习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支持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管、教、学、考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3516313" y="550863"/>
            <a:ext cx="4973638" cy="24288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27000" dist="38100" dir="5400000" algn="t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508" name="图片 3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4160838" y="808038"/>
            <a:ext cx="161925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6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03625" y="1512888"/>
            <a:ext cx="1338263" cy="135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21350" y="663575"/>
            <a:ext cx="236220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6"/>
          <p:cNvPicPr>
            <a:picLocks noChangeAspect="1"/>
          </p:cNvPicPr>
          <p:nvPr/>
        </p:nvPicPr>
        <p:blipFill>
          <a:blip r:embed="rId9"/>
          <a:srcRect l="19200" r="14720"/>
          <a:stretch>
            <a:fillRect/>
          </a:stretch>
        </p:blipFill>
        <p:spPr>
          <a:xfrm>
            <a:off x="0" y="7938"/>
            <a:ext cx="2778125" cy="420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7938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07975" y="751840"/>
            <a:ext cx="2259330" cy="3628390"/>
          </a:xfrm>
          <a:prstGeom prst="rect">
            <a:avLst/>
          </a:prstGeom>
          <a:noFill/>
        </p:spPr>
        <p:txBody>
          <a:bodyPr wrap="square" lIns="67500" tIns="35100" rIns="67500" bIns="3510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宁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夏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APP综合测验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2022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月考期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algn="ctr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zh-CN" altLang="en-US" sz="1800" b="1" kern="1200" cap="none" spc="100" normalizeH="0" baseline="0" noProof="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7781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376420" y="1333500"/>
            <a:ext cx="23958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APP下载</a:t>
            </a:r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安装</a:t>
            </a:r>
            <a:endParaRPr lang="zh-CN" altLang="en-US" sz="17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376694" y="1917077"/>
            <a:ext cx="2054408" cy="374391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lstStyle/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人脸识别信息录入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3563" name="组合 21"/>
          <p:cNvGrpSpPr/>
          <p:nvPr/>
        </p:nvGrpSpPr>
        <p:grpSpPr>
          <a:xfrm>
            <a:off x="1069975" y="1914525"/>
            <a:ext cx="1003300" cy="1316038"/>
            <a:chOff x="1413076" y="2194560"/>
            <a:chExt cx="1338828" cy="1754326"/>
          </a:xfrm>
        </p:grpSpPr>
        <p:sp>
          <p:nvSpPr>
            <p:cNvPr id="23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13076" y="2194560"/>
              <a:ext cx="877163" cy="1754326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目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录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2290239" y="2352040"/>
              <a:ext cx="461665" cy="1505406"/>
            </a:xfrm>
            <a:prstGeom prst="rect">
              <a:avLst/>
            </a:prstGeom>
            <a:noFill/>
          </p:spPr>
          <p:txBody>
            <a:bodyPr vert="eaVert" wrap="square" rtlCol="0">
              <a:normAutofit fontScale="70000"/>
            </a:bodyPr>
            <a:lstStyle/>
            <a:p>
              <a:pPr algn="dist"/>
              <a:r>
                <a:rPr lang="en-US" altLang="zh-CN" sz="13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CONTENTS</a:t>
              </a:r>
              <a:endParaRPr lang="en-US" altLang="zh-CN" sz="13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376878" y="245881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综合测验操作流程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376878" y="298967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综合测验注意事项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文本框 27"/>
          <p:cNvSpPr/>
          <p:nvPr/>
        </p:nvSpPr>
        <p:spPr>
          <a:xfrm>
            <a:off x="14262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01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27650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1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3" name="文本框 10"/>
          <p:cNvSpPr/>
          <p:nvPr/>
        </p:nvSpPr>
        <p:spPr>
          <a:xfrm>
            <a:off x="18294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直接连接符 15"/>
          <p:cNvSpPr/>
          <p:nvPr/>
        </p:nvSpPr>
        <p:spPr>
          <a:xfrm>
            <a:off x="3053398" y="1831975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5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矩形 12"/>
          <p:cNvSpPr/>
          <p:nvPr/>
        </p:nvSpPr>
        <p:spPr>
          <a:xfrm>
            <a:off x="4438650" y="2043430"/>
            <a:ext cx="36404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APP下载</a:t>
            </a:r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APP下载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66122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APP安装提示（确保下载最新版APP）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4" name="文本框 30"/>
          <p:cNvSpPr>
            <a:spLocks noChangeArrowheads="1"/>
          </p:cNvSpPr>
          <p:nvPr/>
        </p:nvSpPr>
        <p:spPr bwMode="auto">
          <a:xfrm>
            <a:off x="673735" y="3329940"/>
            <a:ext cx="268605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已经下载APP的考生请检查当前使用版本，如果不是最新，请卸载重新安装。</a:t>
            </a:r>
            <a:endParaRPr lang="zh-CN" altLang="en-US" sz="1600" strike="noStrike" noProof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23570" y="1341755"/>
            <a:ext cx="73907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下载方式1：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扫描下方二维码下载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下载方式2：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点击链接 https://www.zikao365.com/zhuanti/gckhapp/ 手机下载“自考过程考核APP”，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安装最新版本软件。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下载方式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考生可以进入“华为应用市场、豌豆荚、苹果APP Store、小米应用商店、OPPO软件商店、魅族应用商店、360手机助手”中，自行检索关键词“自考过程考核”，下载APP进行安装。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615" y="3006090"/>
            <a:ext cx="1704975" cy="1733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APP下载安装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8620" name="文本框 6"/>
          <p:cNvSpPr txBox="1"/>
          <p:nvPr/>
        </p:nvSpPr>
        <p:spPr>
          <a:xfrm>
            <a:off x="1431290" y="3436620"/>
            <a:ext cx="24422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下载安装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支持安卓、苹果手机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21" name="文本框 9"/>
          <p:cNvSpPr txBox="1"/>
          <p:nvPr/>
        </p:nvSpPr>
        <p:spPr>
          <a:xfrm>
            <a:off x="4632388" y="3415049"/>
            <a:ext cx="242700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苹果手机需要设置信任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后才能使用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660" y="1142365"/>
            <a:ext cx="2692400" cy="2222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90" y="1114425"/>
            <a:ext cx="2250440" cy="2250440"/>
          </a:xfrm>
          <a:prstGeom prst="rect">
            <a:avLst/>
          </a:prstGeom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APP下载安装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IOS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8626" name="文本框 10"/>
          <p:cNvSpPr txBox="1"/>
          <p:nvPr/>
        </p:nvSpPr>
        <p:spPr>
          <a:xfrm>
            <a:off x="511810" y="894080"/>
            <a:ext cx="7566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IOS客户端（苹果手机）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0"/>
          <p:cNvSpPr txBox="1"/>
          <p:nvPr/>
        </p:nvSpPr>
        <p:spPr>
          <a:xfrm>
            <a:off x="763270" y="4431030"/>
            <a:ext cx="7566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      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下载安装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再    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设置信任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通用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信任自考过程考核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2060" y="1343025"/>
            <a:ext cx="1929130" cy="29641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325" y="1343025"/>
            <a:ext cx="1804670" cy="2954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695" y="1337310"/>
            <a:ext cx="2017395" cy="29578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05" y="1344295"/>
            <a:ext cx="1657985" cy="2951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文本框 27"/>
          <p:cNvSpPr/>
          <p:nvPr/>
        </p:nvSpPr>
        <p:spPr>
          <a:xfrm>
            <a:off x="12103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02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0722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3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4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文本框 10"/>
          <p:cNvSpPr/>
          <p:nvPr/>
        </p:nvSpPr>
        <p:spPr>
          <a:xfrm>
            <a:off x="16135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816543" y="179959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7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9" name="矩形 12"/>
          <p:cNvSpPr/>
          <p:nvPr/>
        </p:nvSpPr>
        <p:spPr>
          <a:xfrm>
            <a:off x="4027170" y="1997075"/>
            <a:ext cx="4392930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人脸识别信息录入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65200" y="1014095"/>
            <a:ext cx="4042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打开“自考过程考核 ”APP，允许“自考过程考核”推送消息。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2195195"/>
            <a:ext cx="404241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. 省份站点选择“宁夏”。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55" y="1014095"/>
            <a:ext cx="1830705" cy="39433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10590" y="988060"/>
            <a:ext cx="4069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3.输入准考证号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身份证号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或者学员代码，点击登录。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330" y="884555"/>
            <a:ext cx="2048510" cy="39477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-完善资料</a:t>
            </a:r>
            <a:endParaRPr lang="zh-CN" altLang="en-US" sz="2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1038225"/>
            <a:ext cx="36709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说明：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首次登录需要完善学员基本信息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并验证手机号，如图：</a:t>
            </a:r>
            <a:r>
              <a:rPr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（若已完善信息则忽略此步骤）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4545" y="871220"/>
            <a:ext cx="2329180" cy="3946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822960"/>
            <a:ext cx="77831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4.完善信息之后会弹出人脸录入的页面，与上次短信验证间隔1分钟，再验证手机号，按提示完成人脸录入！（</a:t>
            </a:r>
            <a:r>
              <a:rPr 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请确保光线充足，不晃动,保持坐姿端正，面部与摄像头保持水平，然后点击确定，录入人脸。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1652905"/>
            <a:ext cx="1906905" cy="33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70" descr="app刷脸2人脸采集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040" y="1652905"/>
            <a:ext cx="1884680" cy="335153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" name="图片 71" descr="app刷脸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1652905"/>
            <a:ext cx="1896745" cy="3352165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-提交人脸图像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937260"/>
            <a:ext cx="417449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说明：人脸识别成功后点击“确认提交”即可，若对图像采集不满意，可点击“重新录入”。如有问题，请拨打客服老师电话：4008135555。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确认提交后，人脸识别信息成功录入。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5670" y="937260"/>
            <a:ext cx="2275840" cy="376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03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综合测验操作流程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综合测验操作流程-考核内容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866775"/>
            <a:ext cx="40100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1.账号登录成功后，显示课程页面，选择考试科目进入考核内容。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275" y="866775"/>
            <a:ext cx="1908810" cy="41173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操作流程-综合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720725"/>
            <a:ext cx="7694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点击综合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，仔细阅读考前须知，确认开始考试。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每门课程的考试时间为60分钟，共有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次考试机会。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00" y="1549400"/>
            <a:ext cx="1957705" cy="3308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240" y="1550670"/>
            <a:ext cx="2069465" cy="330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475" y="1549400"/>
            <a:ext cx="2053590" cy="33089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综合测验操作流程-人脸识别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11225" y="837565"/>
            <a:ext cx="404050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注意：答题时间要在15分钟以上，答题期间会不定期弹出人脸识别框，请保证光线充足，否则会影响成绩审核。建议考试开始前提前完成人脸识别录入。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425" y="1015365"/>
            <a:ext cx="1677035" cy="3636645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540" y="1015365"/>
            <a:ext cx="1677035" cy="363601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-成绩查询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7885" y="859790"/>
            <a:ext cx="215963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交卷后可直接生成考试成绩。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”点击进去后的“查看得分”选项查看，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成绩”内点击查看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，如图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6671310" y="361759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79" descr="app考试成绩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685" y="1171575"/>
            <a:ext cx="1694180" cy="364109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" name="右箭头 3"/>
          <p:cNvSpPr/>
          <p:nvPr/>
        </p:nvSpPr>
        <p:spPr>
          <a:xfrm rot="20580000">
            <a:off x="4674235" y="2180590"/>
            <a:ext cx="650240" cy="18415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 rot="1020000">
            <a:off x="4715510" y="3517900"/>
            <a:ext cx="624205" cy="15748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570" y="760095"/>
            <a:ext cx="1320800" cy="214884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570" y="2980690"/>
            <a:ext cx="1321435" cy="2094230"/>
          </a:xfrm>
          <a:prstGeom prst="rect">
            <a:avLst/>
          </a:prstGeom>
          <a:ln>
            <a:solidFill>
              <a:srgbClr val="0B0C0B"/>
            </a:solidFill>
          </a:ln>
        </p:spPr>
      </p:pic>
      <p:sp>
        <p:nvSpPr>
          <p:cNvPr id="32" name="右箭头 31"/>
          <p:cNvSpPr/>
          <p:nvPr/>
        </p:nvSpPr>
        <p:spPr>
          <a:xfrm>
            <a:off x="6671310" y="208978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7035" y="991870"/>
            <a:ext cx="201422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04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综合测验注意事项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76955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①安卓、苹果手机设置免打扰模式，以免考试过程中因来电失去一次考试机会。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②考试过程中会不定时进行人脸识别，请确保本人参加考试，否则视为无效成绩。人脸识别过程中注意保护个人隐私。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③考试过程中不能打开其他窗口、不能熄屏、锁屏，（包括屏幕自动关闭）若退出考试页面，系统自动默认占用一次考试机会。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④本次考试时间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60分钟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，请注意合理安排考试时间。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⑤每门课程有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考试机会，取最高分计入综合测验成绩请考生在规定的时间内完成综合测验。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⑥若考试过程中考试系统出现问题，无法解决。请即时拨打：客服电话 4008135555。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-应急措施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663067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①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考生无法登陆帐号（密码错误、帐户锁定、站点选择）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密码错误 ：APP 找回/在线客服/客服电话/；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：联系在线客服解锁；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：拨打客服电话：4008135555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考生人脸无法录入识别，请重新录入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调整角度，尽量避免反光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考生首次人脸识别录入太快，导致模糊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及时告知系统管理人员，在后台操作解绑人脸， 重新录入人脸识别即可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考生无法提交试卷或者提交后成绩显示为0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系统管理人员核查处理；客服电话：4008135555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⑤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考生在考试期间，若有异常退出无法考试无成绩的。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考生手机截图提交说明至网络助学平台邮箱,待审核通过后可申请补考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6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6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5"/>
  <p:tag name="KSO_WM_TEMPLATE_THUMBS_INDEX" val="1、4、7、8、9、12、15、16、17、19、20、21、22、24"/>
</p:tagLst>
</file>

<file path=ppt/tags/tag100.xml><?xml version="1.0" encoding="utf-8"?>
<p:tagLst xmlns:p="http://schemas.openxmlformats.org/presentationml/2006/main">
  <p:tag name="KSO_WM_UNIT_ISCONTENTSTITLE" val="0"/>
  <p:tag name="KSO_WM_UNIT_PRESET_TEXT" val="我们是致力于研究AI智能创作PPT的一个团队;&#13;我们潜心钻研幻灯片的演示规律与创作思路，希望通过人工智能解放用户双手，不仅高效，且精准。…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404_1*f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14;18;2"/>
  <p:tag name="KSO_WM_UNIT_BLOCK" val="0"/>
  <p:tag name="KSO_WM_UNIT_SMARTLAYOUT_COMPRESS_INFO" val="{&#10;    &quot;id&quot;: &quot;2020-06-29T16:04:47&quot;,&#10;    &quot;max&quot;: 0,&#10;    &quot;parentMax&quot;: {&#10;        &quot;max&quot;: 15.919370078740156&#10;    },&#10;    &quot;topChanged&quot;: 0&#10;}&#10;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404_1*i*4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false,&quot;IsBottom&quot;:true,&quot;IsAbs&quot;:true}}"/>
</p:tagLst>
</file>

<file path=ppt/tags/tag102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00,&quot;width&quot;:255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2407.1923127078144,&quot;width&quot;:2552.7109791973253}"/>
  <p:tag name="KSO_WM_UNIT_PLACING_PICTURE_USER_RELATIVERECTANGLE_SMARTMENU" val="{&quot;bottom&quot;:0,&quot;left&quot;:0,&quot;right&quot;:0,&quot;top&quot;:0}"/>
</p:tagLst>
</file>

<file path=ppt/tags/tag103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32.4992125984249,&quot;width&quot;:2107.5007874015746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1229.9164519406227,&quot;width&quot;:1203.4636884903923}"/>
  <p:tag name="KSO_WM_UNIT_PLACING_PICTURE_USER_RELATIVERECTANGLE_SMARTMENU" val="{&quot;bottom&quot;:0,&quot;left&quot;:0,&quot;right&quot;:0,&quot;top&quot;:0}"/>
</p:tagLst>
</file>

<file path=ppt/tags/tag104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3470,&quot;width&quot;:372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3787.1087646484375,&quot;width&quot;:3721.7573012410185}"/>
  <p:tag name="KSO_WM_UNIT_PLACING_PICTURE_USER_RELATIVERECTANGLE_SMARTMENU" val="{&quot;bottom&quot;:0,&quot;left&quot;:0,&quot;right&quot;:0,&quot;top&quot;:0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ISCONTENTSTITLE" val="0"/>
  <p:tag name="KSO_WM_UNIT_PRESET_TEXT" val="点击此处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404_1*a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36;44;4"/>
  <p:tag name="KSO_WM_UNIT_BLOCK" val="0"/>
</p:tagLst>
</file>

<file path=ppt/tags/tag107.xml><?xml version="1.0" encoding="utf-8"?>
<p:tagLst xmlns:p="http://schemas.openxmlformats.org/presentationml/2006/main">
  <p:tag name="KSO_WM_SLIDE_ID" val="diagram20203404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BEAUTIFY_FLAG" val="#wm#"/>
  <p:tag name="KSO_WM_TEMPLATE_CATEGORY" val="diagram"/>
  <p:tag name="KSO_WM_TEMPLATE_INDEX" val="20203404"/>
  <p:tag name="KSO_WM_SLIDE_LAYOUT" val="a_d_f_i"/>
  <p:tag name="KSO_WM_SLIDE_LAYOUT_CNT" val="1_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9T16:04:47&quot;,&quot;maxSize&quot;:{&quot;size1&quot;:33.399999999999999},&quot;minSize&quot;:{&quot;size1&quot;:33.399999999999999},&quot;normalSize&quot;:{&quot;size1&quot;:33.399999999999999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horizontalAlign&quot;:1,&quot;id&quot;:&quot;2020-06-29T16:04:47&quot;,&quot;margin&quot;:{&quot;bottom&quot;:4.429999828338623,&quot;left&quot;:2.119999885559082,&quot;right&quot;:1.690000057220459,&quot;top&quot;:3.2699997425079346},&quot;type&quot;:0,&quot;verticalAlign&quot;:1},{&quot;id&quot;:&quot;2020-06-29T16:04:47&quot;,&quot;maxSize&quot;:{&quot;size1&quot;:82.799999999999997},&quot;minSize&quot;:{&quot;size1&quot;:55},&quot;normalSize&quot;:{&quot;size1&quot;:61.474846894138217},&quot;subLayout&quot;:[{&quot;id&quot;:&quot;2020-06-29T16:04:47&quot;,&quot;margin&quot;:{&quot;bottom&quot;:1.0499999523162842,&quot;left&quot;:2.0999999046325684,&quot;right&quot;:2.5,&quot;top&quot;:2.5},&quot;type&quot;:0},{&quot;id&quot;:&quot;2020-06-29T16:04:47&quot;,&quot;margin&quot;:{&quot;bottom&quot;:2.119999885559082,&quot;left&quot;:1.690000057220459,&quot;right&quot;:2.119999885559082,&quot;top&quot;:0.026000002399086952},&quot;type&quot;:0}],&quot;type&quot;:0}],&quot;type&quot;:0}"/>
  <p:tag name="KSO_WM_SLIDE_CAN_ADD_NAVIGATION" val="1"/>
  <p:tag name="KSO_WM_SLIDE_BACKGROUND" val="[&quot;general&quot;,&quot;frame&quot;,&quot;leftRight&quot;]"/>
  <p:tag name="KSO_WM_SLIDE_RATIO" val="1.777778"/>
  <p:tag name="KSO_WM_SPECIAL_SOURCE" val="bdnul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295_4*i*2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USESOURCEFORMAT_APPLY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custom20205295_4*l_h_a*1_2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2.xml><?xml version="1.0" encoding="utf-8"?>
<p:tagLst xmlns:p="http://schemas.openxmlformats.org/presentationml/2006/main">
  <p:tag name="KSO_WM_UNIT_ISCONTENTSTITLE" val="1"/>
  <p:tag name="KSO_WM_UNIT_ISNUMDGMTITLE" val="0"/>
  <p:tag name="KSO_WM_UNIT_PRESET_TEXT" val="目&#13;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295_4*a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295_4*b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PRESET_TEXT" val="CONTENTS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SLIDE_ID" val="custom20205295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5295"/>
  <p:tag name="KSO_WM_SLIDE_LAYOUT" val="a_b_l"/>
  <p:tag name="KSO_WM_SLIDE_LAYOUT_CNT" val="1_1_1"/>
  <p:tag name="KSO_WM_SPECIAL_SOURCE" val="bdnull"/>
</p:tagLst>
</file>

<file path=ppt/tags/tag117.xml><?xml version="1.0" encoding="utf-8"?>
<p:tagLst xmlns:p="http://schemas.openxmlformats.org/presentationml/2006/main">
  <p:tag name="KSO_WM_SPECIAL_SOURCE" val="bdnull"/>
</p:tagLst>
</file>

<file path=ppt/tags/tag118.xml><?xml version="1.0" encoding="utf-8"?>
<p:tagLst xmlns:p="http://schemas.openxmlformats.org/presentationml/2006/main">
  <p:tag name="KSO_WM_SPECIAL_SOURCE" val="bdnull"/>
</p:tagLst>
</file>

<file path=ppt/tags/tag11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1.xml><?xml version="1.0" encoding="utf-8"?>
<p:tagLst xmlns:p="http://schemas.openxmlformats.org/presentationml/2006/main">
  <p:tag name="KSO_WM_SPECIAL_SOURCE" val="bdnull"/>
</p:tagLst>
</file>

<file path=ppt/tags/tag122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5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6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7.xml><?xml version="1.0" encoding="utf-8"?>
<p:tagLst xmlns:p="http://schemas.openxmlformats.org/presentationml/2006/main">
  <p:tag name="KSO_WM_SPECIAL_SOURCE" val="bdnull"/>
</p:tagLst>
</file>

<file path=ppt/tags/tag128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1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2.xml><?xml version="1.0" encoding="utf-8"?>
<p:tagLst xmlns:p="http://schemas.openxmlformats.org/presentationml/2006/main">
  <p:tag name="KSO_WM_SPECIAL_SOURCE" val="bdnull"/>
</p:tagLst>
</file>

<file path=ppt/tags/tag13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​​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022518">
      <a:dk1>
        <a:sysClr val="windowText" lastClr="000000"/>
      </a:dk1>
      <a:lt1>
        <a:sysClr val="window" lastClr="FFFFFF"/>
      </a:lt1>
      <a:dk2>
        <a:srgbClr val="ECFBFD"/>
      </a:dk2>
      <a:lt2>
        <a:srgbClr val="FFFFFF"/>
      </a:lt2>
      <a:accent1>
        <a:srgbClr val="4DB0E1"/>
      </a:accent1>
      <a:accent2>
        <a:srgbClr val="51B8D6"/>
      </a:accent2>
      <a:accent3>
        <a:srgbClr val="54C0CB"/>
      </a:accent3>
      <a:accent4>
        <a:srgbClr val="58C9C1"/>
      </a:accent4>
      <a:accent5>
        <a:srgbClr val="5BD1B6"/>
      </a:accent5>
      <a:accent6>
        <a:srgbClr val="5FD9A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1697</Words>
  <Application>WPS 演示</Application>
  <PresentationFormat/>
  <Paragraphs>143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等线</vt:lpstr>
      <vt:lpstr>等线 Light</vt:lpstr>
      <vt:lpstr>微软雅黑</vt:lpstr>
      <vt:lpstr>汉仪旗黑-85S</vt:lpstr>
      <vt:lpstr>黑体</vt:lpstr>
      <vt:lpstr>Arial Black</vt:lpstr>
      <vt:lpstr>Constantia</vt:lpstr>
      <vt:lpstr>HelveticaNeueLT Pro 67 MdCn</vt:lpstr>
      <vt:lpstr>Arial Unicode MS</vt:lpstr>
      <vt:lpstr>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正保自考365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王子</dc:creator>
  <cp:lastModifiedBy>cdeluser</cp:lastModifiedBy>
  <cp:revision>864</cp:revision>
  <dcterms:created xsi:type="dcterms:W3CDTF">2016-06-07T15:36:00Z</dcterms:created>
  <dcterms:modified xsi:type="dcterms:W3CDTF">2022-04-11T01:38:31Z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2052-11.1.0.10667</vt:lpwstr>
  </property>
  <property fmtid="{D5CDD505-2E9C-101B-9397-08002B2CF9AE}" pid="3" name="ICV">
    <vt:lpwstr>19D7E7A2DF6B4E34817D076F4278CFB4</vt:lpwstr>
  </property>
</Properties>
</file>