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贵州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医科大学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贵州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络助学过程性考核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1、打开并登陆APP，左上角位置点选 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贵州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医科大学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2、用身份证或准考证，默认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切记：下载App后不需要注册，直接输入身份证或准考证登录，默认密码为123456；如登录不进去、密码错误、账号被锁等情况可直接找客服重置密码解锁即可，4008135555；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WPS 演示</Application>
  <PresentationFormat/>
  <Paragraphs>99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915</cp:revision>
  <dcterms:created xsi:type="dcterms:W3CDTF">2016-06-07T15:36:00Z</dcterms:created>
  <dcterms:modified xsi:type="dcterms:W3CDTF">2022-03-21T10:44:43Z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  <property fmtid="{D5CDD505-2E9C-101B-9397-08002B2CF9AE}" pid="3" name="ICV">
    <vt:lpwstr>19D7E7A2DF6B4E34817D076F4278CFB4</vt:lpwstr>
  </property>
</Properties>
</file>