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5" r:id="rId15"/>
    <p:sldId id="716" r:id="rId16"/>
    <p:sldId id="666" r:id="rId17"/>
    <p:sldId id="717" r:id="rId18"/>
    <p:sldId id="836" r:id="rId19"/>
    <p:sldId id="827" r:id="rId20"/>
    <p:sldId id="837" r:id="rId21"/>
    <p:sldId id="838" r:id="rId22"/>
    <p:sldId id="839" r:id="rId23"/>
    <p:sldId id="778" r:id="rId24"/>
    <p:sldId id="840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8018" y="930275"/>
            <a:ext cx="3043555" cy="2583742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中国传媒大学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4" y="964570"/>
            <a:ext cx="1799783" cy="3899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558290"/>
            <a:ext cx="1530215" cy="33156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545" y="956310"/>
            <a:ext cx="182664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95" y="1299845"/>
            <a:ext cx="166069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1316355"/>
            <a:ext cx="166153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16496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省份站点选择“中国传媒大学（福建）”。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265" y="1038225"/>
            <a:ext cx="1870710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1860" y="1038225"/>
            <a:ext cx="1853565" cy="364617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848</cp:revision>
  <dcterms:created xsi:type="dcterms:W3CDTF">2016-06-07T15:36:00Z</dcterms:created>
  <dcterms:modified xsi:type="dcterms:W3CDTF">2024-03-29T08:53:29Z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