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35" r:id="rId19"/>
    <p:sldId id="809" r:id="rId20"/>
    <p:sldId id="836" r:id="rId21"/>
    <p:sldId id="837" r:id="rId22"/>
    <p:sldId id="838" r:id="rId23"/>
    <p:sldId id="778" r:id="rId24"/>
    <p:sldId id="83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96010"/>
            <a:ext cx="1687830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558290"/>
            <a:ext cx="1530215" cy="33156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545" y="956310"/>
            <a:ext cx="182664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95" y="1299845"/>
            <a:ext cx="166069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1316355"/>
            <a:ext cx="166153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5370" y="1014095"/>
            <a:ext cx="1687195" cy="365887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180" y="117094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852</cp:revision>
  <dcterms:created xsi:type="dcterms:W3CDTF">2016-06-07T15:36:00Z</dcterms:created>
  <dcterms:modified xsi:type="dcterms:W3CDTF">2024-03-29T08:53:12Z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