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810" r:id="rId19"/>
    <p:sldId id="720" r:id="rId20"/>
    <p:sldId id="811" r:id="rId21"/>
    <p:sldId id="812" r:id="rId22"/>
    <p:sldId id="813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35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1841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动作幅度尽量大，以便识别更顺利。</a:t>
            </a:r>
            <a:endParaRPr 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558290"/>
            <a:ext cx="1530215" cy="33156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545" y="956310"/>
            <a:ext cx="182664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95" y="1299845"/>
            <a:ext cx="166069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1316355"/>
            <a:ext cx="166153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日09:00--17:00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00起到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00止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省份站点选择“福建医科大学”。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365" y="1014095"/>
            <a:ext cx="1899285" cy="3646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0605" y="1108075"/>
            <a:ext cx="1865630" cy="3645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WPS 演示</Application>
  <PresentationFormat>全屏显示(16:9)</PresentationFormat>
  <Paragraphs>124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866</cp:revision>
  <dcterms:created xsi:type="dcterms:W3CDTF">2016-06-07T15:36:00Z</dcterms:created>
  <dcterms:modified xsi:type="dcterms:W3CDTF">2024-03-29T08:28:42Z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