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27"/>
  </p:handoutMasterIdLst>
  <p:sldIdLst>
    <p:sldId id="803" r:id="rId4"/>
    <p:sldId id="723" r:id="rId6"/>
    <p:sldId id="660" r:id="rId7"/>
    <p:sldId id="724" r:id="rId8"/>
    <p:sldId id="829" r:id="rId9"/>
    <p:sldId id="830" r:id="rId10"/>
    <p:sldId id="831" r:id="rId11"/>
    <p:sldId id="663" r:id="rId12"/>
    <p:sldId id="792" r:id="rId13"/>
    <p:sldId id="713" r:id="rId14"/>
    <p:sldId id="714" r:id="rId15"/>
    <p:sldId id="824" r:id="rId16"/>
    <p:sldId id="716" r:id="rId17"/>
    <p:sldId id="666" r:id="rId18"/>
    <p:sldId id="717" r:id="rId19"/>
    <p:sldId id="825" r:id="rId20"/>
    <p:sldId id="809" r:id="rId21"/>
    <p:sldId id="826" r:id="rId22"/>
    <p:sldId id="827" r:id="rId23"/>
    <p:sldId id="828" r:id="rId24"/>
    <p:sldId id="778" r:id="rId25"/>
    <p:sldId id="779" r:id="rId26"/>
  </p:sldIdLst>
  <p:sldSz cx="9144000" cy="5143500" type="screen16x9"/>
  <p:notesSz cx="6858000" cy="9144000"/>
  <p:custDataLst>
    <p:tags r:id="rId3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3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6" userDrawn="1">
          <p15:clr>
            <a:srgbClr val="A4A3A4"/>
          </p15:clr>
        </p15:guide>
        <p15:guide id="2" orient="horz" pos="1068" userDrawn="1">
          <p15:clr>
            <a:srgbClr val="A4A3A4"/>
          </p15:clr>
        </p15:guide>
        <p15:guide id="3" pos="608" userDrawn="1">
          <p15:clr>
            <a:srgbClr val="A4A3A4"/>
          </p15:clr>
        </p15:guide>
        <p15:guide id="4" pos="56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王子" initials="王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8C3"/>
    <a:srgbClr val="565656"/>
    <a:srgbClr val="F08200"/>
    <a:srgbClr val="FFFFFF"/>
    <a:srgbClr val="B4B1B3"/>
    <a:srgbClr val="0B0C0B"/>
    <a:srgbClr val="9B958D"/>
    <a:srgbClr val="54B6DA"/>
    <a:srgbClr val="DBE4F2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87" y="48"/>
      </p:cViewPr>
      <p:guideLst>
        <p:guide orient="horz" pos="2766"/>
        <p:guide orient="horz" pos="1068"/>
        <p:guide pos="608"/>
        <p:guide pos="56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2" Type="http://schemas.openxmlformats.org/officeDocument/2006/relationships/tags" Target="tags/tag135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8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6482228-4760-4946-AC1E-F13E0F0B091E}" type="datetime1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8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8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文本占位符 2"/>
          <p:cNvSpPr>
            <a:spLocks noGrp="1"/>
          </p:cNvSpPr>
          <p:nvPr>
            <p:ph type="body" sz="quarter"/>
          </p:nvPr>
        </p:nvSpPr>
        <p:spPr>
          <a:xfrm>
            <a:off x="661988" y="3932238"/>
            <a:ext cx="5295900" cy="32162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sz="quarter"/>
          </p:nvPr>
        </p:nvSpPr>
        <p:spPr>
          <a:xfrm>
            <a:off x="662016" y="3931500"/>
            <a:ext cx="5296132" cy="3216682"/>
          </a:xfrm>
          <a:prstGeom prst="rect">
            <a:avLst/>
          </a:prstGeom>
        </p:spPr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image" Target="../media/image1.jpe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893"/>
            <a:ext cx="7772400" cy="1101918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160"/>
            <a:ext cx="6400800" cy="1314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9435" indent="0" algn="ctr">
              <a:buNone/>
              <a:defRPr/>
            </a:lvl5pPr>
            <a:lvl6pPr marL="2286635" indent="0" algn="ctr">
              <a:buNone/>
              <a:defRPr/>
            </a:lvl6pPr>
            <a:lvl7pPr marL="2743835" indent="0" algn="ctr">
              <a:buNone/>
              <a:defRPr/>
            </a:lvl7pPr>
            <a:lvl8pPr marL="3201035" indent="0" algn="ctr">
              <a:buNone/>
              <a:defRPr/>
            </a:lvl8pPr>
            <a:lvl9pPr marL="3658235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411"/>
            <a:ext cx="2057400" cy="438861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411"/>
            <a:ext cx="6019800" cy="438861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74421" y="1932098"/>
            <a:ext cx="4800599" cy="720038"/>
          </a:xfrm>
        </p:spPr>
        <p:txBody>
          <a:bodyPr lIns="90000" tIns="46800" rIns="90000" bIns="0" anchor="b" anchorCtr="0">
            <a:normAutofit/>
          </a:bodyPr>
          <a:lstStyle>
            <a:lvl1pPr algn="l">
              <a:defRPr sz="4050" b="0" spc="60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050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62360" y="2709750"/>
            <a:ext cx="4812660" cy="586218"/>
          </a:xfrm>
        </p:spPr>
        <p:txBody>
          <a:bodyPr lIns="90000" tIns="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bg1"/>
                </a:solidFill>
                <a:effectLst>
                  <a:outerShdw blurRad="177800" dist="101600" dir="5400000" algn="ctr" rotWithShape="0">
                    <a:schemeClr val="tx1">
                      <a:alpha val="26000"/>
                    </a:schemeClr>
                  </a:outerShdw>
                </a:effectLst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60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4" hasCustomPrompt="1"/>
          </p:nvPr>
        </p:nvSpPr>
        <p:spPr>
          <a:xfrm>
            <a:off x="2976659" y="3408729"/>
            <a:ext cx="1620000" cy="464534"/>
          </a:xfrm>
        </p:spPr>
        <p:txBody>
          <a:bodyPr lIns="90000" tIns="0" rIns="90000" bIns="4680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alpha val="0"/>
                    </a:schemeClr>
                  </a:outerShdw>
                </a:effectLst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2412" y="714699"/>
            <a:ext cx="8139178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24350" y="2572068"/>
            <a:ext cx="4447751" cy="753431"/>
          </a:xfrm>
        </p:spPr>
        <p:txBody>
          <a:bodyPr lIns="90000" tIns="46800" rIns="90000" bIns="0" anchor="b" anchorCtr="0">
            <a:normAutofit/>
          </a:bodyPr>
          <a:lstStyle>
            <a:lvl1pPr>
              <a:defRPr sz="3600" b="0" u="none" strike="noStrike" kern="1200" cap="none" spc="300" normalizeH="0" baseline="0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924346" y="3384074"/>
            <a:ext cx="4447751" cy="808489"/>
          </a:xfrm>
        </p:spPr>
        <p:txBody>
          <a:bodyPr lIns="90000" tIns="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500" b="0" i="0" u="none" strike="noStrike" kern="1200" cap="none" spc="150" normalizeH="0" baseline="0" noProof="1">
                <a:solidFill>
                  <a:schemeClr val="bg1"/>
                </a:solidFill>
                <a:effectLst>
                  <a:outerShdw blurRad="177800" dist="101600" dir="2700000" algn="tl" rotWithShape="0">
                    <a:prstClr val="black">
                      <a:alpha val="26000"/>
                    </a:prstClr>
                  </a:outerShdw>
                </a:effectLst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9158" y="714699"/>
            <a:ext cx="3962432" cy="4041680"/>
          </a:xfrm>
        </p:spPr>
        <p:txBody>
          <a:bodyPr>
            <a:noAutofit/>
          </a:bodyPr>
          <a:lstStyle>
            <a:lvl1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9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11" name="矩形 10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12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02448" y="714699"/>
            <a:ext cx="3962432" cy="285752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2444" y="1055211"/>
            <a:ext cx="3962400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714699"/>
            <a:ext cx="3962432" cy="285752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055211"/>
            <a:ext cx="3962432" cy="370106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组合 7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9" name="矩形 8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2448" y="332743"/>
            <a:ext cx="8139178" cy="33147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02448" y="714699"/>
            <a:ext cx="3962432" cy="404168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79194" y="714699"/>
            <a:ext cx="3962432" cy="404168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360"/>
            <a:ext cx="8229600" cy="3394669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组合 6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928351" y="714699"/>
            <a:ext cx="713238" cy="4041680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2444" y="714693"/>
            <a:ext cx="7371076" cy="4041680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8" name="矩形 7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02448" y="714699"/>
            <a:ext cx="8139178" cy="4041680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631113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7631113" cy="51435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>
                  <a:alpha val="72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99374" y="1901835"/>
            <a:ext cx="3678289" cy="1036993"/>
          </a:xfrm>
        </p:spPr>
        <p:txBody>
          <a:bodyPr vert="horz" lIns="90000" tIns="46800" rIns="9000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600" normalizeH="0" baseline="0" noProof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alpha val="17000"/>
                    </a:schemeClr>
                  </a:outerShdw>
                </a:effectLst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  <a:endParaRPr strike="noStrike" noProof="1">
              <a:sym typeface="+mn-ea"/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999374" y="3120865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4" hasCustomPrompt="1"/>
          </p:nvPr>
        </p:nvSpPr>
        <p:spPr>
          <a:xfrm>
            <a:off x="2838518" y="3121182"/>
            <a:ext cx="1571400" cy="4779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 fontAlgn="auto"/>
            <a:r>
              <a:rPr lang="zh-CN" altLang="en-US" strike="noStrike" noProof="1"/>
              <a:t>编辑文本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5"/>
          <p:cNvGrpSpPr/>
          <p:nvPr userDrawn="1"/>
        </p:nvGrpSpPr>
        <p:grpSpPr>
          <a:xfrm>
            <a:off x="8351838" y="4413250"/>
            <a:ext cx="517525" cy="544513"/>
            <a:chOff x="10944056" y="5680717"/>
            <a:chExt cx="905045" cy="95142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11125201" y="5860612"/>
              <a:ext cx="723900" cy="771525"/>
            </a:xfrm>
            <a:prstGeom prst="rect">
              <a:avLst/>
            </a:prstGeom>
            <a:gradFill>
              <a:gsLst>
                <a:gs pos="100000">
                  <a:schemeClr val="accent1"/>
                </a:gs>
                <a:gs pos="5000">
                  <a:schemeClr val="accent4">
                    <a:alpha val="80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8" name="矩形 7"/>
            <p:cNvSpPr/>
            <p:nvPr>
              <p:custDataLst>
                <p:tags r:id="rId3"/>
              </p:custDataLst>
            </p:nvPr>
          </p:nvSpPr>
          <p:spPr>
            <a:xfrm rot="10800000">
              <a:off x="10944056" y="5680717"/>
              <a:ext cx="514351" cy="547489"/>
            </a:xfrm>
            <a:prstGeom prst="rect">
              <a:avLst/>
            </a:prstGeom>
            <a:gradFill>
              <a:gsLst>
                <a:gs pos="100000">
                  <a:schemeClr val="accent1">
                    <a:alpha val="52000"/>
                  </a:schemeClr>
                </a:gs>
                <a:gs pos="5000">
                  <a:schemeClr val="accent4">
                    <a:alpha val="54000"/>
                  </a:schemeClr>
                </a:gs>
              </a:gsLst>
              <a:lin ang="60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19075" y="228600"/>
            <a:ext cx="8705850" cy="4686300"/>
          </a:xfrm>
          <a:prstGeom prst="rect">
            <a:avLst/>
          </a:prstGeom>
          <a:gradFill>
            <a:gsLst>
              <a:gs pos="100000">
                <a:schemeClr val="accent6"/>
              </a:gs>
              <a:gs pos="5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 rot="10800000">
            <a:off x="0" y="0"/>
            <a:ext cx="723900" cy="730250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 rot="10800000">
            <a:off x="8420100" y="4414838"/>
            <a:ext cx="723900" cy="728663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961200" y="937218"/>
            <a:ext cx="7219800" cy="5427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60835" y="1623018"/>
            <a:ext cx="7219950" cy="2583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7913" cy="514985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3" name="矩形 12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4" name="矩形 13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400" y="578118"/>
            <a:ext cx="2970000" cy="6615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40100" y="1323318"/>
            <a:ext cx="2967300" cy="30699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3825900" y="577771"/>
            <a:ext cx="4860000" cy="3815953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1998663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11" name="矩形 10"/>
          <p:cNvSpPr/>
          <p:nvPr userDrawn="1">
            <p:custDataLst>
              <p:tags r:id="rId3"/>
            </p:custDataLst>
          </p:nvPr>
        </p:nvSpPr>
        <p:spPr>
          <a:xfrm rot="10800000">
            <a:off x="3175" y="-20637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 rot="10800000">
            <a:off x="150813" y="131763"/>
            <a:ext cx="441325" cy="446088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58000">
                <a:schemeClr val="accent1">
                  <a:alpha val="61000"/>
                </a:schemeClr>
              </a:gs>
              <a:gs pos="100000">
                <a:schemeClr val="accent4">
                  <a:alpha val="80000"/>
                </a:schemeClr>
              </a:gs>
            </a:gsLst>
            <a:lin ang="4200000" scaled="0"/>
          </a:gradFill>
          <a:ln>
            <a:noFill/>
          </a:ln>
          <a:effectLst>
            <a:outerShdw blurRad="292100" dist="101600" dir="30000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9000" y="586218"/>
            <a:ext cx="8232300" cy="469800"/>
          </a:xfrm>
        </p:spPr>
        <p:txBody>
          <a:bodyPr anchor="ctr">
            <a:normAutofit/>
          </a:bodyPr>
          <a:lstStyle>
            <a:lvl1pPr algn="ctr">
              <a:defRPr sz="27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459000" y="1245018"/>
            <a:ext cx="8231981" cy="621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59581" y="2106318"/>
            <a:ext cx="8224200" cy="25731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5"/>
          <p:cNvGrpSpPr/>
          <p:nvPr userDrawn="1"/>
        </p:nvGrpSpPr>
        <p:grpSpPr>
          <a:xfrm>
            <a:off x="3175" y="-20637"/>
            <a:ext cx="588963" cy="598487"/>
            <a:chOff x="3351" y="-27189"/>
            <a:chExt cx="787018" cy="797589"/>
          </a:xfrm>
        </p:grpSpPr>
        <p:sp>
          <p:nvSpPr>
            <p:cNvPr id="10" name="矩形 9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3351" y="-27189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200121" y="176053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3771900"/>
            <a:ext cx="9144000" cy="13716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3600" y="502518"/>
            <a:ext cx="8232300" cy="423900"/>
          </a:xfrm>
        </p:spPr>
        <p:txBody>
          <a:bodyPr anchor="ctr">
            <a:normAutofit/>
          </a:bodyPr>
          <a:lstStyle>
            <a:lvl1pPr algn="ctr">
              <a:defRPr sz="240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3628" y="1261218"/>
            <a:ext cx="8243100" cy="2408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445500" y="3885618"/>
            <a:ext cx="8251200" cy="7587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5"/>
          <p:cNvGrpSpPr/>
          <p:nvPr userDrawn="1"/>
        </p:nvGrpSpPr>
        <p:grpSpPr>
          <a:xfrm>
            <a:off x="8483600" y="4402138"/>
            <a:ext cx="588963" cy="598487"/>
            <a:chOff x="11310600" y="5869044"/>
            <a:chExt cx="787018" cy="797589"/>
          </a:xfrm>
        </p:grpSpPr>
        <p:sp>
          <p:nvSpPr>
            <p:cNvPr id="12" name="矩形 11"/>
            <p:cNvSpPr/>
            <p:nvPr userDrawn="1">
              <p:custDataLst>
                <p:tags r:id="rId2"/>
              </p:custDataLst>
            </p:nvPr>
          </p:nvSpPr>
          <p:spPr>
            <a:xfrm rot="10800000">
              <a:off x="11310600" y="5869044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 userDrawn="1">
              <p:custDataLst>
                <p:tags r:id="rId3"/>
              </p:custDataLst>
            </p:nvPr>
          </p:nvSpPr>
          <p:spPr>
            <a:xfrm rot="10800000">
              <a:off x="11507370" y="6072286"/>
              <a:ext cx="590248" cy="59434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9144000" cy="6858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4700" y="178518"/>
            <a:ext cx="8278200" cy="331473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34700" y="1247718"/>
            <a:ext cx="40068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4681800" y="1247718"/>
            <a:ext cx="4025700" cy="217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429300" y="3612918"/>
            <a:ext cx="40068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4689900" y="3610218"/>
            <a:ext cx="4025700" cy="5859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719138"/>
            <a:ext cx="9144000" cy="3705225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6"/>
              </a:gs>
            </a:gsLst>
            <a:lin ang="6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base"/>
            <a:endParaRPr lang="en-US" altLang="zh-CN" sz="1350" strike="noStrike" noProof="1">
              <a:sym typeface="+mn-ea"/>
            </a:endParaRPr>
          </a:p>
        </p:txBody>
      </p:sp>
      <p:grpSp>
        <p:nvGrpSpPr>
          <p:cNvPr id="19460" name="组合 11"/>
          <p:cNvGrpSpPr/>
          <p:nvPr userDrawn="1"/>
        </p:nvGrpSpPr>
        <p:grpSpPr>
          <a:xfrm>
            <a:off x="7786688" y="3794125"/>
            <a:ext cx="1227137" cy="1262063"/>
            <a:chOff x="10556112" y="5175228"/>
            <a:chExt cx="1635888" cy="1682772"/>
          </a:xfrm>
        </p:grpSpPr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grpSp>
        <p:nvGrpSpPr>
          <p:cNvPr id="19463" name="组合 7"/>
          <p:cNvGrpSpPr/>
          <p:nvPr userDrawn="1"/>
        </p:nvGrpSpPr>
        <p:grpSpPr>
          <a:xfrm rot="10800000">
            <a:off x="0" y="0"/>
            <a:ext cx="1227138" cy="1262063"/>
            <a:chOff x="10556112" y="5175228"/>
            <a:chExt cx="1635888" cy="1682772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833904" y="5490473"/>
              <a:ext cx="1358096" cy="1367527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0556112" y="5175228"/>
              <a:ext cx="954118" cy="960744"/>
            </a:xfrm>
            <a:prstGeom prst="rect">
              <a:avLst/>
            </a:prstGeom>
            <a:gradFill>
              <a:gsLst>
                <a:gs pos="0">
                  <a:schemeClr val="bg1">
                    <a:alpha val="28000"/>
                  </a:schemeClr>
                </a:gs>
                <a:gs pos="58000">
                  <a:schemeClr val="accent1">
                    <a:alpha val="61000"/>
                  </a:schemeClr>
                </a:gs>
                <a:gs pos="100000">
                  <a:schemeClr val="accent4">
                    <a:alpha val="80000"/>
                  </a:schemeClr>
                </a:gs>
              </a:gsLst>
              <a:lin ang="4200000" scaled="0"/>
            </a:gradFill>
            <a:ln>
              <a:noFill/>
            </a:ln>
            <a:effectLst>
              <a:outerShdw blurRad="292100" dist="101600" dir="3000000" algn="l" rotWithShape="0">
                <a:schemeClr val="accent3">
                  <a:alpha val="5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350" strike="noStrike" noProof="1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142100" y="1004718"/>
            <a:ext cx="6858000" cy="1790100"/>
          </a:xfrm>
        </p:spPr>
        <p:txBody>
          <a:bodyPr anchor="b">
            <a:normAutofit/>
          </a:bodyPr>
          <a:lstStyle>
            <a:lvl1pPr algn="ctr">
              <a:defRPr sz="45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41810" y="2897418"/>
            <a:ext cx="6858000" cy="1242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753"/>
            <a:ext cx="7772400" cy="1022529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19"/>
            <a:ext cx="7772400" cy="11257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9435" indent="0">
              <a:buNone/>
              <a:defRPr sz="1400"/>
            </a:lvl5pPr>
            <a:lvl6pPr marL="2286635" indent="0">
              <a:buNone/>
              <a:defRPr sz="1400"/>
            </a:lvl6pPr>
            <a:lvl7pPr marL="2743835" indent="0">
              <a:buNone/>
              <a:defRPr sz="1400"/>
            </a:lvl7pPr>
            <a:lvl8pPr marL="3201035" indent="0">
              <a:buNone/>
              <a:defRPr sz="1400"/>
            </a:lvl8pPr>
            <a:lvl9pPr marL="3658235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466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139"/>
            <a:ext cx="4040188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2235"/>
            <a:ext cx="4040188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139"/>
            <a:ext cx="4041775" cy="4810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835" indent="0">
              <a:buNone/>
              <a:defRPr sz="1600" b="1"/>
            </a:lvl7pPr>
            <a:lvl8pPr marL="3201035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2235"/>
            <a:ext cx="4041775" cy="29627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411"/>
            <a:ext cx="8229600" cy="8574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824"/>
            <a:ext cx="3008313" cy="8716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9020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513"/>
            <a:ext cx="3008313" cy="3518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080"/>
            <a:ext cx="5486400" cy="42552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456"/>
            <a:ext cx="5486400" cy="3086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835" indent="0">
              <a:buNone/>
              <a:defRPr sz="2000"/>
            </a:lvl7pPr>
            <a:lvl8pPr marL="3201035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等线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604"/>
            <a:ext cx="5486400" cy="603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9435" indent="0">
              <a:buNone/>
              <a:defRPr sz="900"/>
            </a:lvl5pPr>
            <a:lvl6pPr marL="2286635" indent="0">
              <a:buNone/>
              <a:defRPr sz="900"/>
            </a:lvl6pPr>
            <a:lvl7pPr marL="2743835" indent="0">
              <a:buNone/>
              <a:defRPr sz="900"/>
            </a:lvl7pPr>
            <a:lvl8pPr marL="3201035" indent="0">
              <a:buNone/>
              <a:defRPr sz="900"/>
            </a:lvl8pPr>
            <a:lvl9pPr marL="3658235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99.xml"/><Relationship Id="rId23" Type="http://schemas.openxmlformats.org/officeDocument/2006/relationships/tags" Target="../tags/tag98.xml"/><Relationship Id="rId22" Type="http://schemas.openxmlformats.org/officeDocument/2006/relationships/tags" Target="../tags/tag97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4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6"/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  <a:sym typeface="等线 Light" panose="02010600030101010101" pitchFamily="2" charset="-122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5pPr>
      <a:lvl6pPr marL="11430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6pPr>
      <a:lvl7pPr marL="16002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7pPr>
      <a:lvl8pPr marL="20574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8pPr>
      <a:lvl9pPr marL="25146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  <a:sym typeface="等线 Light" panose="02010600030101010101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等线" panose="02010600030101010101" pitchFamily="2" charset="-122"/>
        </a:defRPr>
      </a:lvl1pPr>
      <a:lvl2pPr marL="5143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2pPr>
      <a:lvl3pPr marL="8572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3pPr>
      <a:lvl4pPr marL="12001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4pPr>
      <a:lvl5pPr marL="1543050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5pPr>
      <a:lvl6pPr marL="20008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6pPr>
      <a:lvl7pPr marL="24580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7pPr>
      <a:lvl8pPr marL="29152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8pPr>
      <a:lvl9pPr marL="3372485" indent="-1714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300">
          <a:solidFill>
            <a:schemeClr val="tx1"/>
          </a:solidFill>
          <a:latin typeface="+mn-lt"/>
          <a:ea typeface="+mn-ea"/>
          <a:sym typeface="等线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8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1650" y="333375"/>
            <a:ext cx="8140700" cy="330200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501650" y="714375"/>
            <a:ext cx="8140700" cy="4041775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7145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60400" y="4762500"/>
            <a:ext cx="2024063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688" y="4762500"/>
            <a:ext cx="2968625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4762500"/>
            <a:ext cx="2025650" cy="23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tags" Target="../tags/tag103.xml"/><Relationship Id="rId5" Type="http://schemas.openxmlformats.org/officeDocument/2006/relationships/image" Target="../media/image3.jpeg"/><Relationship Id="rId4" Type="http://schemas.openxmlformats.org/officeDocument/2006/relationships/tags" Target="../tags/tag102.xml"/><Relationship Id="rId3" Type="http://schemas.openxmlformats.org/officeDocument/2006/relationships/image" Target="../media/image2.png"/><Relationship Id="rId2" Type="http://schemas.openxmlformats.org/officeDocument/2006/relationships/tags" Target="../tags/tag101.xml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3.xml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4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7.xml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8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9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0.xml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1.xml"/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image" Target="../media/image6.jpe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07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2.xml"/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8.xml"/><Relationship Id="rId4" Type="http://schemas.openxmlformats.org/officeDocument/2006/relationships/image" Target="../media/image9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9.xml"/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3113405" y="360680"/>
            <a:ext cx="5497830" cy="428434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35100" rIns="67500" bIns="35100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508" name="图片 3" descr="placingpictureplaceholder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5400000">
            <a:off x="4574948" y="464479"/>
            <a:ext cx="1804040" cy="148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6" descr="placingpictureplaceholder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81350" y="1678392"/>
            <a:ext cx="1490987" cy="15086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7" descr="placingpictureplaceholder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37627" y="2144395"/>
            <a:ext cx="2631777" cy="2454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图片 6"/>
          <p:cNvPicPr>
            <a:picLocks noChangeAspect="1"/>
          </p:cNvPicPr>
          <p:nvPr/>
        </p:nvPicPr>
        <p:blipFill>
          <a:blip r:embed="rId8"/>
          <a:srcRect l="19200" r="14720"/>
          <a:stretch>
            <a:fillRect/>
          </a:stretch>
        </p:blipFill>
        <p:spPr>
          <a:xfrm>
            <a:off x="0" y="7938"/>
            <a:ext cx="2778125" cy="4205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0" y="8255"/>
            <a:ext cx="304355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149225" y="751840"/>
            <a:ext cx="2819400" cy="3628390"/>
          </a:xfrm>
          <a:prstGeom prst="rect">
            <a:avLst/>
          </a:prstGeom>
          <a:noFill/>
        </p:spPr>
        <p:txBody>
          <a:bodyPr wrap="square" lIns="67500" tIns="35100" rIns="67500" bIns="35100" rtlCol="0" anchor="t" anchorCtr="0">
            <a:noAutofit/>
          </a:bodyPr>
          <a:lstStyle/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福建农林大学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自考网络助学课程过程性评价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人脸识别及APP综合测评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200000"/>
              </a:lnSpc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2026年04月</a:t>
            </a:r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考期</a:t>
            </a:r>
            <a:endParaRPr lang="zh-CN" altLang="en-US" sz="18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algn="ctr" defTabSz="9144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800" b="1" kern="1200" cap="none" spc="100" normalizeH="0" baseline="0" noProof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10590" y="988060"/>
            <a:ext cx="40690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3.输入准考证号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</a:rPr>
              <a:t>身份证号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或者学员代码，点击登录。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如果已经绑定手机号，可以直接用手机号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登录。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5245" y="906145"/>
            <a:ext cx="1827267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人脸识别信息录入-完善资料</a:t>
            </a:r>
            <a:endParaRPr lang="zh-CN" altLang="en-US" sz="2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1038225"/>
            <a:ext cx="367093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说明：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首次登录需要完善学员基本信息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并验证手机号，如图：</a:t>
            </a:r>
            <a:r>
              <a:rPr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（若已完善信息则忽略此步骤）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无标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3180" y="988060"/>
            <a:ext cx="1884680" cy="395922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人脸识别信息录入-录入人脸图像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822960"/>
            <a:ext cx="209105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4.完善信息之后会弹出人脸录入页面，与上次短信验证间隔1分钟，再验证手机号，按提示完成人脸录入！（</a:t>
            </a:r>
            <a:r>
              <a:rPr lang="zh-CN" sz="1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请确保光线充足，不晃动，保持坐姿端正，面部与摄像头保持水平，然后点击确定，录入人脸。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4990" y="1059180"/>
            <a:ext cx="1737360" cy="376682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555" y="1059180"/>
            <a:ext cx="1737995" cy="376809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395" y="1059180"/>
            <a:ext cx="1736090" cy="3764915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人脸识别信息录入-提交人脸图像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937260"/>
            <a:ext cx="417449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说明：人脸识别成功后点击“确认提交”即可，若对图像采集不满意，可点击“重新录入”。如有问题，请拨打客服老师电话：4008135555。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确认提交后，人脸识别信息成功录入。</a:t>
            </a:r>
            <a:endParaRPr 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5820" y="824230"/>
            <a:ext cx="1909268" cy="414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191895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03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595120" y="217995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13200" y="1982470"/>
            <a:ext cx="43897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综合测评操作流程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751773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综合测评操作流程-考核内容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866775"/>
            <a:ext cx="4010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1.账号登录成功后，显示课程页面，选择考试科目进入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考核内容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4900" y="866775"/>
            <a:ext cx="1826769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操作流程-综合测评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5200" y="720725"/>
            <a:ext cx="769493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点击综合测评，仔细阅读考前须知，确认开始考试。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每门课程的考试时间为60分钟，共有3次考试机会。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87" descr="app考试阅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50" y="1501140"/>
            <a:ext cx="1717760" cy="360000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图片 77" descr="app综测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905" y="1487805"/>
            <a:ext cx="1720452" cy="3600000"/>
          </a:xfrm>
          <a:prstGeom prst="rect">
            <a:avLst/>
          </a:prstGeom>
          <a:noFill/>
          <a:ln w="9525" cap="flat" cmpd="sng">
            <a:solidFill>
              <a:srgbClr val="0B0C0B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225" y="1487805"/>
            <a:ext cx="1661539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9565" y="1487805"/>
            <a:ext cx="1660851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综合测评操作流程-人脸识别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1225" y="837565"/>
            <a:ext cx="40405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注意：答题时间要在15分钟以上，答题期间会不定期弹出人脸识别框，请保证光线充足，否则会影响成绩审核。建议考试开始前提前完成人脸识别录入。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7285" y="1015365"/>
            <a:ext cx="1677035" cy="3636645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055" y="1015365"/>
            <a:ext cx="1677430" cy="3636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7429" y="859790"/>
            <a:ext cx="4084409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交卷后可直接生成考试成绩。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0125" y="922655"/>
            <a:ext cx="1826979" cy="396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5199" y="791777"/>
            <a:ext cx="6342443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或者可在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点击进去后的“查看得分”选项查看，如图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330960"/>
            <a:ext cx="1661539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550" y="1330960"/>
            <a:ext cx="1660259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125" y="1330960"/>
            <a:ext cx="1660890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77812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2778125" cy="5143500"/>
          </a:xfrm>
          <a:prstGeom prst="rect">
            <a:avLst/>
          </a:prstGeom>
          <a:gradFill>
            <a:gsLst>
              <a:gs pos="100000">
                <a:schemeClr val="accent1"/>
              </a:gs>
              <a:gs pos="5000">
                <a:schemeClr val="accent4">
                  <a:alpha val="80000"/>
                </a:schemeClr>
              </a:gs>
            </a:gsLst>
            <a:lin ang="6000000" scaled="0"/>
          </a:gradFill>
          <a:ln>
            <a:noFill/>
          </a:ln>
          <a:effectLst>
            <a:outerShdw blurRad="927100" dist="317500" algn="l" rotWithShape="0">
              <a:schemeClr val="accent3"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4027170" y="1596390"/>
            <a:ext cx="2395855" cy="41656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r>
              <a:rPr lang="zh-CN" altLang="en-US" sz="17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APP下载安装</a:t>
            </a:r>
            <a:endParaRPr lang="zh-CN" altLang="en-US" sz="17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4027444" y="2161552"/>
            <a:ext cx="2054408" cy="374391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人脸识别信息录入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23563" name="组合 21"/>
          <p:cNvGrpSpPr/>
          <p:nvPr/>
        </p:nvGrpSpPr>
        <p:grpSpPr>
          <a:xfrm>
            <a:off x="1069975" y="1914525"/>
            <a:ext cx="1003300" cy="1316038"/>
            <a:chOff x="1413076" y="2194560"/>
            <a:chExt cx="1338828" cy="1754326"/>
          </a:xfrm>
        </p:grpSpPr>
        <p:sp>
          <p:nvSpPr>
            <p:cNvPr id="23" name="文本框 22"/>
            <p:cNvSpPr txBox="1"/>
            <p:nvPr>
              <p:custDataLst>
                <p:tags r:id="rId6"/>
              </p:custDataLst>
            </p:nvPr>
          </p:nvSpPr>
          <p:spPr>
            <a:xfrm>
              <a:off x="1413076" y="2194560"/>
              <a:ext cx="877163" cy="1754326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目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  <a:p>
              <a:pPr algn="dist"/>
              <a:r>
                <a:rPr lang="zh-CN" altLang="en-US" sz="40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汉仪旗黑-85S" pitchFamily="18" charset="-122"/>
                  <a:cs typeface="+mn-cs"/>
                  <a:sym typeface="Arial" panose="020B0604020202020204" pitchFamily="34" charset="0"/>
                </a:rPr>
                <a:t>录</a:t>
              </a:r>
              <a:endParaRPr lang="zh-CN" altLang="en-US" sz="40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汉仪旗黑-85S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2290239" y="2352040"/>
              <a:ext cx="461665" cy="1505406"/>
            </a:xfrm>
            <a:prstGeom prst="rect">
              <a:avLst/>
            </a:prstGeom>
            <a:noFill/>
          </p:spPr>
          <p:txBody>
            <a:bodyPr vert="eaVert" wrap="square" rtlCol="0">
              <a:normAutofit fontScale="92500" lnSpcReduction="20000"/>
            </a:bodyPr>
            <a:lstStyle/>
            <a:p>
              <a:pPr algn="dist"/>
              <a:r>
                <a:rPr lang="en-US" altLang="zh-CN" sz="1350" b="1" noProof="1">
                  <a:solidFill>
                    <a:schemeClr val="bg1"/>
                  </a:solidFill>
                  <a:effectLst>
                    <a:outerShdw blurRad="177800" dist="101600" dir="2700000" algn="tl" rotWithShape="0">
                      <a:schemeClr val="tx1">
                        <a:alpha val="26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CONTENTS</a:t>
              </a:r>
              <a:endParaRPr lang="en-US" altLang="zh-CN" sz="1350" b="1" noProof="1">
                <a:solidFill>
                  <a:schemeClr val="bg1"/>
                </a:solidFill>
                <a:effectLst>
                  <a:outerShdw blurRad="177800" dist="101600" dir="2700000" algn="tl" rotWithShape="0">
                    <a:schemeClr val="tx1">
                      <a:alpha val="26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4027628" y="2703287"/>
            <a:ext cx="2054408" cy="374396"/>
          </a:xfrm>
          <a:prstGeom prst="rect">
            <a:avLst/>
          </a:prstGeom>
          <a:noFill/>
        </p:spPr>
        <p:txBody>
          <a:bodyPr wrap="square" rtlCol="0" anchor="b" anchorCtr="0">
            <a:normAutofit fontScale="90000"/>
          </a:bodyPr>
          <a:lstStyle/>
          <a:p>
            <a:r>
              <a:rPr lang="zh-CN" altLang="en-US" sz="1800" b="1" spc="100" noProof="1">
                <a:gradFill>
                  <a:gsLst>
                    <a:gs pos="0">
                      <a:schemeClr val="accent1"/>
                    </a:gs>
                    <a:gs pos="100000">
                      <a:schemeClr val="accent4">
                        <a:alpha val="80000"/>
                      </a:schemeClr>
                    </a:gs>
                  </a:gsLst>
                  <a:lin ang="60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综合测评操作流程</a:t>
            </a:r>
            <a:endParaRPr lang="zh-CN" altLang="en-US" sz="1800" b="1" spc="100" noProof="1">
              <a:gradFill>
                <a:gsLst>
                  <a:gs pos="0">
                    <a:schemeClr val="accent1"/>
                  </a:gs>
                  <a:gs pos="100000">
                    <a:schemeClr val="accent4">
                      <a:alpha val="80000"/>
                    </a:schemeClr>
                  </a:gs>
                </a:gsLst>
                <a:lin ang="60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</a:t>
            </a:r>
            <a:r>
              <a:rPr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lang="zh-CN" altLang="en-US" sz="2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测评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操作流程-成绩查询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3227" y="784220"/>
            <a:ext cx="6298617" cy="4181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也可在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网络助学成绩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sz="1600" dirty="0" err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内点击查看，如图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755" y="1350010"/>
            <a:ext cx="1661539" cy="3600000"/>
          </a:xfrm>
          <a:prstGeom prst="rect">
            <a:avLst/>
          </a:prstGeom>
          <a:ln>
            <a:solidFill>
              <a:srgbClr val="0B0C0B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275" y="1360805"/>
            <a:ext cx="1660890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150" y="1360805"/>
            <a:ext cx="1660475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27"/>
          <p:cNvSpPr/>
          <p:nvPr/>
        </p:nvSpPr>
        <p:spPr>
          <a:xfrm>
            <a:off x="1073150" y="104965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04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4818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1" name="文本框 10"/>
          <p:cNvSpPr/>
          <p:nvPr/>
        </p:nvSpPr>
        <p:spPr>
          <a:xfrm>
            <a:off x="1476375" y="2179955"/>
            <a:ext cx="850233" cy="76174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4823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矩形 12"/>
          <p:cNvSpPr/>
          <p:nvPr/>
        </p:nvSpPr>
        <p:spPr>
          <a:xfrm>
            <a:off x="4023995" y="2176780"/>
            <a:ext cx="4626610" cy="6694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综合测评考试时间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633028" y="203708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</p:spTree>
    <p:custDataLst>
      <p:tags r:id="rId1"/>
    </p:custData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综合测评考试时间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88035" y="1053465"/>
            <a:ext cx="753110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综合测评模拟考试时间：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日09:00--17:00</a:t>
            </a:r>
            <a:endParaRPr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综合测评正式考试时间：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日；每日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09:00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21:00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网络助学报名咨询及学习过程中的技术支持：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  <a:buFont typeface="Wingdings" panose="05000000000000000000" charset="0"/>
            </a:pPr>
            <a:r>
              <a:rPr 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24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小时客户服务电话：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4008135555</a:t>
            </a:r>
            <a:endParaRPr lang="zh-CN" altLang="en-US" sz="1600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27"/>
          <p:cNvSpPr/>
          <p:nvPr/>
        </p:nvSpPr>
        <p:spPr>
          <a:xfrm>
            <a:off x="14262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01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27650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3" name="文本框 10"/>
          <p:cNvSpPr/>
          <p:nvPr/>
        </p:nvSpPr>
        <p:spPr>
          <a:xfrm>
            <a:off x="18294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654" name="直接连接符 15"/>
          <p:cNvSpPr/>
          <p:nvPr/>
        </p:nvSpPr>
        <p:spPr>
          <a:xfrm>
            <a:off x="3053398" y="1831975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55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6" name="矩形 12"/>
          <p:cNvSpPr/>
          <p:nvPr/>
        </p:nvSpPr>
        <p:spPr>
          <a:xfrm>
            <a:off x="4438650" y="2043430"/>
            <a:ext cx="3640455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APP下载安装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661225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APP安装提示（确保下载最新版APP）</a:t>
            </a:r>
            <a:endParaRPr lang="zh-CN" altLang="en-US" sz="2000" b="1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sp>
        <p:nvSpPr>
          <p:cNvPr id="2" name="文本框 30"/>
          <p:cNvSpPr>
            <a:spLocks noChangeArrowheads="1"/>
          </p:cNvSpPr>
          <p:nvPr/>
        </p:nvSpPr>
        <p:spPr bwMode="auto">
          <a:xfrm>
            <a:off x="646430" y="1214755"/>
            <a:ext cx="78676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下载方式1：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点击链接 https://www.zikao365.com/zhuanti/gckhapp/ 手机下载“自考过程考核APP”，安装最新版本软件。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38855" y="2165985"/>
            <a:ext cx="4426585" cy="2175510"/>
          </a:xfrm>
          <a:prstGeom prst="rect">
            <a:avLst/>
          </a:prstGeom>
        </p:spPr>
      </p:pic>
      <p:sp>
        <p:nvSpPr>
          <p:cNvPr id="5" name="文本框 30"/>
          <p:cNvSpPr>
            <a:spLocks noChangeArrowheads="1"/>
          </p:cNvSpPr>
          <p:nvPr/>
        </p:nvSpPr>
        <p:spPr bwMode="auto">
          <a:xfrm>
            <a:off x="787400" y="2654300"/>
            <a:ext cx="26860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已经下载APP的考生请检查当前使用版本，如果不是最新，请卸载重新安装。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5745163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移动端学习流程-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APP下载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安装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11225" y="993775"/>
            <a:ext cx="739076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下载方式2：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扫描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下方二维码下载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31160" y="1384300"/>
            <a:ext cx="1704975" cy="1733550"/>
          </a:xfrm>
          <a:prstGeom prst="rect">
            <a:avLst/>
          </a:prstGeom>
        </p:spPr>
      </p:pic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3160" y="213360"/>
            <a:ext cx="1274445" cy="3397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65200" y="3081655"/>
            <a:ext cx="7034530" cy="16313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下载方式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考生可以进入“华为应用市场、豌豆荚、苹果APP Store、小米应用商店、OPPO软件商店、魅族应用商店、360手机助手”中，自行检索关键词“自考过程考核”，下载APP进行安装。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6682105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移动端学习流程-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APP注意事项（必须设置免打扰模式）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12077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安卓系统</a:t>
            </a:r>
            <a:endParaRPr lang="zh-CN" altLang="en-US" sz="2000" b="1" strike="noStrike" noProof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8020" y="993140"/>
            <a:ext cx="1882775" cy="39414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800" y="993140"/>
            <a:ext cx="1881505" cy="39414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525" y="993775"/>
            <a:ext cx="1882775" cy="39408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图片 8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570" y="213360"/>
            <a:ext cx="1274445" cy="33972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6625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26626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26627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65BC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26628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65BCDD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30" name="文本框 16"/>
          <p:cNvSpPr/>
          <p:nvPr/>
        </p:nvSpPr>
        <p:spPr>
          <a:xfrm>
            <a:off x="911225" y="279400"/>
            <a:ext cx="6680200" cy="7143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移动端学习流程-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APP注意事项（必须设置免打扰模式）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0"/>
          <p:cNvSpPr>
            <a:spLocks noChangeArrowheads="1"/>
          </p:cNvSpPr>
          <p:nvPr/>
        </p:nvSpPr>
        <p:spPr bwMode="auto">
          <a:xfrm>
            <a:off x="519430" y="861060"/>
            <a:ext cx="12077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15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15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15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15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IOS</a:t>
            </a:r>
            <a:r>
              <a:rPr lang="zh-CN" altLang="en-US" sz="2000" b="1" strike="noStrike" noProof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NeueLT Pro 67 MdCn" pitchFamily="2" charset="-122"/>
              </a:rPr>
              <a:t>系统</a:t>
            </a:r>
            <a:endParaRPr lang="zh-CN" altLang="en-US" sz="2000" b="1" strike="noStrike" noProof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HelveticaNeueLT Pro 67 MdCn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0" y="861060"/>
            <a:ext cx="2099945" cy="416814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5605" y="861060"/>
            <a:ext cx="2115820" cy="416814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图片 5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570" y="213360"/>
            <a:ext cx="1274445" cy="3397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27"/>
          <p:cNvSpPr/>
          <p:nvPr/>
        </p:nvSpPr>
        <p:spPr>
          <a:xfrm>
            <a:off x="1210310" y="866775"/>
            <a:ext cx="3495675" cy="282321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r>
              <a:rPr lang="en-US" altLang="zh-CN" sz="17900" dirty="0">
                <a:latin typeface="Arial Black" panose="020B0A04020102020204" pitchFamily="34" charset="0"/>
                <a:ea typeface="宋体" panose="02010600030101010101" pitchFamily="2" charset="-122"/>
                <a:sym typeface="Arial Black" panose="020B0A04020102020204" pitchFamily="34" charset="0"/>
              </a:rPr>
              <a:t>02</a:t>
            </a:r>
            <a:endParaRPr lang="zh-CN" altLang="en-US" sz="17900" dirty="0">
              <a:latin typeface="Arial Black" panose="020B0A04020102020204" pitchFamily="34" charset="0"/>
              <a:ea typeface="宋体" panose="02010600030101010101" pitchFamily="2" charset="-122"/>
              <a:sym typeface="Arial Black" panose="020B0A04020102020204" pitchFamily="34" charset="0"/>
            </a:endParaRPr>
          </a:p>
        </p:txBody>
      </p:sp>
      <p:sp>
        <p:nvSpPr>
          <p:cNvPr id="30722" name="任意多边形 28"/>
          <p:cNvSpPr/>
          <p:nvPr/>
        </p:nvSpPr>
        <p:spPr>
          <a:xfrm rot="-5400000" flipV="1">
            <a:off x="-1804987" y="1984375"/>
            <a:ext cx="4694237" cy="1082675"/>
          </a:xfrm>
          <a:custGeom>
            <a:avLst/>
            <a:gdLst/>
            <a:ahLst/>
            <a:cxnLst>
              <a:cxn ang="0">
                <a:pos x="3519973" y="812301"/>
              </a:cxn>
              <a:cxn ang="0">
                <a:pos x="3519973" y="771229"/>
              </a:cxn>
              <a:cxn ang="0">
                <a:pos x="1821470" y="0"/>
              </a:cxn>
              <a:cxn ang="0">
                <a:pos x="0" y="812301"/>
              </a:cxn>
              <a:cxn ang="0">
                <a:pos x="3519973" y="812301"/>
              </a:cxn>
            </a:cxnLst>
            <a:rect l="0" t="0" r="0" b="0"/>
            <a:pathLst>
              <a:path w="6260239" h="1443042">
                <a:moveTo>
                  <a:pt x="6260239" y="1443042"/>
                </a:moveTo>
                <a:lnTo>
                  <a:pt x="6260239" y="1370077"/>
                </a:lnTo>
                <a:lnTo>
                  <a:pt x="3239468" y="0"/>
                </a:lnTo>
                <a:lnTo>
                  <a:pt x="0" y="1443042"/>
                </a:lnTo>
                <a:lnTo>
                  <a:pt x="6260239" y="1443042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3" name="任意多边形 26"/>
          <p:cNvSpPr/>
          <p:nvPr/>
        </p:nvSpPr>
        <p:spPr>
          <a:xfrm rot="-5400000" flipV="1">
            <a:off x="-1917700" y="2203450"/>
            <a:ext cx="4797425" cy="1082675"/>
          </a:xfrm>
          <a:custGeom>
            <a:avLst/>
            <a:gdLst/>
            <a:ahLst/>
            <a:cxnLst>
              <a:cxn ang="0">
                <a:pos x="3598096" y="812302"/>
              </a:cxn>
              <a:cxn ang="0">
                <a:pos x="1808395" y="0"/>
              </a:cxn>
              <a:cxn ang="0">
                <a:pos x="0" y="806136"/>
              </a:cxn>
              <a:cxn ang="0">
                <a:pos x="0" y="812302"/>
              </a:cxn>
              <a:cxn ang="0">
                <a:pos x="3598096" y="812302"/>
              </a:cxn>
            </a:cxnLst>
            <a:rect l="0" t="0" r="0" b="0"/>
            <a:pathLst>
              <a:path w="6396518" h="1443041">
                <a:moveTo>
                  <a:pt x="6396518" y="1443041"/>
                </a:moveTo>
                <a:lnTo>
                  <a:pt x="3214875" y="0"/>
                </a:lnTo>
                <a:lnTo>
                  <a:pt x="0" y="1432086"/>
                </a:lnTo>
                <a:lnTo>
                  <a:pt x="0" y="1443041"/>
                </a:lnTo>
                <a:lnTo>
                  <a:pt x="6396518" y="1443041"/>
                </a:lnTo>
                <a:close/>
              </a:path>
            </a:pathLst>
          </a:custGeom>
          <a:solidFill>
            <a:srgbClr val="3A3A3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4" name="直接连接符 8"/>
          <p:cNvSpPr/>
          <p:nvPr/>
        </p:nvSpPr>
        <p:spPr>
          <a:xfrm rot="-5400000" flipV="1">
            <a:off x="-396875" y="477838"/>
            <a:ext cx="1814513" cy="828675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5" name="文本框 10"/>
          <p:cNvSpPr/>
          <p:nvPr/>
        </p:nvSpPr>
        <p:spPr>
          <a:xfrm>
            <a:off x="1613535" y="1997075"/>
            <a:ext cx="842010" cy="76073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r>
              <a:rPr lang="en-US" altLang="zh-CN" sz="45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n-US" altLang="zh-CN" sz="45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726" name="直接连接符 15"/>
          <p:cNvSpPr/>
          <p:nvPr/>
        </p:nvSpPr>
        <p:spPr>
          <a:xfrm>
            <a:off x="2816543" y="1799590"/>
            <a:ext cx="0" cy="1068388"/>
          </a:xfrm>
          <a:prstGeom prst="line">
            <a:avLst/>
          </a:prstGeom>
          <a:ln w="6350" cap="flat" cmpd="sng">
            <a:solidFill>
              <a:srgbClr val="3A3A3A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27" name="任意多边形 32"/>
          <p:cNvSpPr/>
          <p:nvPr/>
        </p:nvSpPr>
        <p:spPr>
          <a:xfrm rot="2700000">
            <a:off x="8786813" y="2262188"/>
            <a:ext cx="712787" cy="712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4449" y="534449"/>
              </a:cxn>
              <a:cxn ang="0">
                <a:pos x="0" y="534449"/>
              </a:cxn>
              <a:cxn ang="0">
                <a:pos x="0" y="0"/>
              </a:cxn>
            </a:cxnLst>
            <a:rect l="0" t="0" r="0" b="0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lnTo>
                  <a:pt x="0" y="0"/>
                </a:lnTo>
                <a:close/>
              </a:path>
            </a:pathLst>
          </a:custGeom>
          <a:solidFill>
            <a:srgbClr val="54B6DA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9" name="矩形 12"/>
          <p:cNvSpPr/>
          <p:nvPr/>
        </p:nvSpPr>
        <p:spPr>
          <a:xfrm>
            <a:off x="4027170" y="1997075"/>
            <a:ext cx="4392930" cy="66865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/>
            <a:r>
              <a:rPr lang="zh-CN" altLang="en-US" sz="3900" b="1" dirty="0">
                <a:solidFill>
                  <a:srgbClr val="54B6D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人脸识别信息录入</a:t>
            </a:r>
            <a:endParaRPr lang="zh-CN" altLang="en-US" sz="3900" b="1" dirty="0">
              <a:solidFill>
                <a:srgbClr val="54B6DA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28" name="组合 20"/>
          <p:cNvGrpSpPr/>
          <p:nvPr/>
        </p:nvGrpSpPr>
        <p:grpSpPr>
          <a:xfrm>
            <a:off x="374650" y="336550"/>
            <a:ext cx="412750" cy="377825"/>
            <a:chOff x="0" y="0"/>
            <a:chExt cx="791878" cy="726342"/>
          </a:xfrm>
        </p:grpSpPr>
        <p:sp>
          <p:nvSpPr>
            <p:cNvPr id="31829" name="矩形 22"/>
            <p:cNvSpPr/>
            <p:nvPr/>
          </p:nvSpPr>
          <p:spPr>
            <a:xfrm>
              <a:off x="0" y="0"/>
              <a:ext cx="574158" cy="574158"/>
            </a:xfrm>
            <a:prstGeom prst="rect">
              <a:avLst/>
            </a:prstGeom>
            <a:noFill/>
            <a:ln w="28575" cap="flat" cmpd="sng">
              <a:solidFill>
                <a:srgbClr val="00435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  <p:sp>
          <p:nvSpPr>
            <p:cNvPr id="31830" name="矩形 29"/>
            <p:cNvSpPr/>
            <p:nvPr/>
          </p:nvSpPr>
          <p:spPr>
            <a:xfrm>
              <a:off x="217720" y="152184"/>
              <a:ext cx="574158" cy="57415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00B8C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68580" tIns="34290" rIns="68580" bIns="34290" anchor="ctr"/>
            <a:lstStyle/>
            <a:p>
              <a:pPr algn="ctr"/>
              <a:endParaRPr lang="zh-CN" altLang="en-US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等线" panose="02010600030101010101" pitchFamily="2" charset="-122"/>
              </a:endParaRPr>
            </a:p>
          </p:txBody>
        </p:sp>
      </p:grpSp>
      <p:sp>
        <p:nvSpPr>
          <p:cNvPr id="31831" name="直接连接符 17"/>
          <p:cNvSpPr/>
          <p:nvPr/>
        </p:nvSpPr>
        <p:spPr>
          <a:xfrm flipV="1">
            <a:off x="965200" y="708025"/>
            <a:ext cx="7694613" cy="12700"/>
          </a:xfrm>
          <a:prstGeom prst="line">
            <a:avLst/>
          </a:prstGeom>
          <a:ln w="19050" cap="flat" cmpd="sng">
            <a:solidFill>
              <a:srgbClr val="00B8C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33" name="文本框 16"/>
          <p:cNvSpPr/>
          <p:nvPr/>
        </p:nvSpPr>
        <p:spPr>
          <a:xfrm>
            <a:off x="911225" y="279400"/>
            <a:ext cx="7748588" cy="39116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人脸识别信息录入-登录</a:t>
            </a:r>
            <a:endParaRPr lang="zh-CN" altLang="en-US" sz="21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48633" name="文本框 9"/>
          <p:cNvSpPr txBox="1"/>
          <p:nvPr/>
        </p:nvSpPr>
        <p:spPr>
          <a:xfrm>
            <a:off x="965200" y="1014095"/>
            <a:ext cx="4042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打开“自考过程考核 ”APP，允许“自考过程考核”推送消息。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5200" y="2195195"/>
            <a:ext cx="4498340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. 省份站点选择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福建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”→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“福建农林大学”。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79870" y="930910"/>
            <a:ext cx="1827243" cy="3960000"/>
          </a:xfrm>
          <a:prstGeom prst="rect">
            <a:avLst/>
          </a:prstGeom>
          <a:ln>
            <a:solidFill>
              <a:srgbClr val="0B0C0B"/>
            </a:solidFill>
          </a:ln>
        </p:spPr>
      </p:pic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1.0"/>
  <p:tag name="KSO_WM_BEAUTIFY_FLAG" val="#wm#"/>
  <p:tag name="KSO_WM_UNIT_SUBTYPE" val="q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404_1*i*4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false,&quot;IsBottom&quot;:true,&quot;IsAbs&quot;:true}}"/>
</p:tagLst>
</file>

<file path=ppt/tags/tag101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00,&quot;width&quot;:255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39.6541786743514,&quot;width&quot;:2841.0086455331407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2407.1923127078144,&quot;width&quot;:2552.7109791973253}"/>
  <p:tag name="KSO_WM_UNIT_PLACING_PICTURE_USER_RELATIVERECTANGLE_SMARTMENU" val="{&quot;bottom&quot;:0,&quot;left&quot;:0,&quot;right&quot;:0,&quot;top&quot;:0}"/>
</p:tagLst>
</file>

<file path=ppt/tags/tag102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2132.4992125984249,&quot;width&quot;:2107.5007874015746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2375.862235131271,&quot;width&quot;:2348.0109637159903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1229.9164519406227,&quot;width&quot;:1203.4636884903923}"/>
  <p:tag name="KSO_WM_UNIT_PLACING_PICTURE_USER_RELATIVERECTANGLE_SMARTMENU" val="{&quot;bottom&quot;:0,&quot;left&quot;:0,&quot;right&quot;:0,&quot;top&quot;:0}"/>
</p:tagLst>
</file>

<file path=ppt/tags/tag103.xml><?xml version="1.0" encoding="utf-8"?>
<p:tagLst xmlns:p="http://schemas.openxmlformats.org/presentationml/2006/main">
  <p:tag name="KSO_WM_UNIT_VALUE" val="988*179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3404_1*d*1"/>
  <p:tag name="KSO_WM_TEMPLATE_CATEGORY" val="diagram"/>
  <p:tag name="KSO_WM_TEMPLATE_INDEX" val="20203404"/>
  <p:tag name="KSO_WM_UNIT_SUPPORT_UNIT_TYPE" val="[&quot;all&quot;]"/>
  <p:tag name="KSO_WM_UNIT_LAYERLEVEL" val="1"/>
  <p:tag name="KSO_WM_TAG_VERSION" val="1.0"/>
  <p:tag name="KSO_WM_BEAUTIFY_FLAG" val="#wm#"/>
  <p:tag name="KSO_WM_UNIT_BLOCK" val="0"/>
  <p:tag name="KSO_WM_UNIT_SM_LIMIT_TYPE" val="1"/>
  <p:tag name="KSO_WM_UNIT_PLACING_PICTURE_USER_VIEWPORT" val="{&quot;height&quot;:3470,&quot;width&quot;:3720}"/>
  <p:tag name="KSO_WM_UNIT_PLACING_PICTURE_USER_RELATIVERECTANGLE" val="{&quot;bottom&quot;:0,&quot;left&quot;:0,&quot;right&quot;:0,&quot;top&quot;:0}"/>
  <p:tag name="KSO_WM_UNIT_PLACING_PICTURE_COLLAGE_RELATIVERECTANGLE" val="{&quot;bottom&quot;:0.087496854089463699,&quot;left&quot;:0,&quot;right&quot;:0,&quot;top&quot;:0.087496854089463699}"/>
  <p:tag name="KSO_WM_UNIT_PLACING_PICTURE_COLLAGE_VIEWPORT" val="{&quot;height&quot;:3866,&quot;width&quot;:4144.5302593659935}"/>
  <p:tag name="KSO_WM_UNIT_PLACING_PICTURE_INFO" val="{&quot;code&quot;:&quot;Bca&quot;,&quot;full_picture&quot;:true,&quot;last_crop_picture&quot;:&quot;[1]&quot;,&quot;last_full_picture&quot;:&quot;Bca&quot;,&quot;margin&quot;:{&quot;left&quot;:32.945327074760996,&quot;right&quot;:33.78453797799551},&quot;scheme&quot;:&quot;4-0&quot;,&quot;spacing&quot;:5}"/>
  <p:tag name="KSO_WM_UNIT_PLACING_PICTURE" val="151114.645"/>
  <p:tag name="KSO_WM_UNIT_PLACING_PICTURE_USER_VIEWPORT_SMARTMENU" val="{&quot;height&quot;:3787.1087646484375,&quot;width&quot;:3721.7573012410185}"/>
  <p:tag name="KSO_WM_UNIT_PLACING_PICTURE_USER_RELATIVERECTANGLE_SMARTMENU" val="{&quot;bottom&quot;:0,&quot;left&quot;:0,&quot;right&quot;:0,&quot;top&quot;:0}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ISCONTENTSTITLE" val="0"/>
  <p:tag name="KSO_WM_UNIT_PRESET_TEXT" val="点击此处添加大标题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404_1*a*1"/>
  <p:tag name="KSO_WM_TEMPLATE_CATEGORY" val="diagram"/>
  <p:tag name="KSO_WM_TEMPLATE_INDEX" val="20203404"/>
  <p:tag name="KSO_WM_UNIT_LAYERLEVEL" val="1"/>
  <p:tag name="KSO_WM_TAG_VERSION" val="1.0"/>
  <p:tag name="KSO_WM_BEAUTIFY_FLAG" val="#wm#"/>
  <p:tag name="KSO_WM_UNIT_DEFAULT_FONT" val="36;44;4"/>
  <p:tag name="KSO_WM_UNIT_BLOCK" val="0"/>
</p:tagLst>
</file>

<file path=ppt/tags/tag106.xml><?xml version="1.0" encoding="utf-8"?>
<p:tagLst xmlns:p="http://schemas.openxmlformats.org/presentationml/2006/main">
  <p:tag name="KSO_WM_SLIDE_ID" val="diagram20203404_1"/>
  <p:tag name="KSO_WM_TEMPLATE_SUBCATEGORY" val="1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00*540"/>
  <p:tag name="KSO_WM_SLIDE_POSITION" val="0*0"/>
  <p:tag name="KSO_WM_TAG_VERSION" val="1.0"/>
  <p:tag name="KSO_WM_BEAUTIFY_FLAG" val="#wm#"/>
  <p:tag name="KSO_WM_TEMPLATE_CATEGORY" val="diagram"/>
  <p:tag name="KSO_WM_TEMPLATE_INDEX" val="20203404"/>
  <p:tag name="KSO_WM_SLIDE_LAYOUT" val="a_d_f_i"/>
  <p:tag name="KSO_WM_SLIDE_LAYOUT_CNT" val="1_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0-06-29T16:04:47&quot;,&quot;maxSize&quot;:{&quot;size1&quot;:33.399999999999999},&quot;minSize&quot;:{&quot;size1&quot;:33.399999999999999},&quot;normalSize&quot;:{&quot;size1&quot;:33.399999999999999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horizontalAlign&quot;:1,&quot;id&quot;:&quot;2020-06-29T16:04:47&quot;,&quot;margin&quot;:{&quot;bottom&quot;:4.429999828338623,&quot;left&quot;:2.119999885559082,&quot;right&quot;:1.690000057220459,&quot;top&quot;:3.2699997425079346},&quot;type&quot;:0,&quot;verticalAlign&quot;:1},{&quot;id&quot;:&quot;2020-06-29T16:04:47&quot;,&quot;maxSize&quot;:{&quot;size1&quot;:82.799999999999997},&quot;minSize&quot;:{&quot;size1&quot;:55},&quot;normalSize&quot;:{&quot;size1&quot;:61.474846894138217},&quot;subLayout&quot;:[{&quot;id&quot;:&quot;2020-06-29T16:04:47&quot;,&quot;margin&quot;:{&quot;bottom&quot;:1.0499999523162842,&quot;left&quot;:2.0999999046325684,&quot;right&quot;:2.5,&quot;top&quot;:2.5},&quot;type&quot;:0},{&quot;id&quot;:&quot;2020-06-29T16:04:47&quot;,&quot;margin&quot;:{&quot;bottom&quot;:2.119999885559082,&quot;left&quot;:1.690000057220459,&quot;right&quot;:2.119999885559082,&quot;top&quot;:0.026000002399086952},&quot;type&quot;:0}],&quot;type&quot;:0}],&quot;type&quot;:0}"/>
  <p:tag name="KSO_WM_SLIDE_CAN_ADD_NAVIGATION" val="1"/>
  <p:tag name="KSO_WM_SLIDE_BACKGROUND" val="[&quot;general&quot;,&quot;frame&quot;,&quot;leftRight&quot;]"/>
  <p:tag name="KSO_WM_SLIDE_RATIO" val="1.777778"/>
  <p:tag name="KSO_WM_SPECIAL_SOURCE" val="bdnull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05295_4*i*2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05295_4*i*3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FILL_FORE_SCHEMECOLOR_INDEX" val="5"/>
  <p:tag name="KSO_WM_UNIT_FILL_TYPE" val="1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custom20205295_4*l_h_a*1_1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custom20205295_4*l_h_a*1_2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UNIT_ISCONTENTSTITLE" val="1"/>
  <p:tag name="KSO_WM_UNIT_ISNUMDGMTITLE" val="0"/>
  <p:tag name="KSO_WM_UNIT_PRESET_TEXT" val="目&#10;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5295_4*a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b"/>
  <p:tag name="KSO_WM_UNIT_INDEX" val="1"/>
  <p:tag name="KSO_WM_UNIT_ID" val="custom20205295_4*b*1"/>
  <p:tag name="KSO_WM_TEMPLATE_CATEGORY" val="custom"/>
  <p:tag name="KSO_WM_TEMPLATE_INDEX" val="20205295"/>
  <p:tag name="KSO_WM_UNIT_LAYERLEVEL" val="1"/>
  <p:tag name="KSO_WM_TAG_VERSION" val="1.0"/>
  <p:tag name="KSO_WM_BEAUTIFY_FLAG" val="#wm#"/>
  <p:tag name="KSO_WM_UNIT_PRESET_TEXT" val="CONTENTS"/>
  <p:tag name="KSO_WM_UNIT_TEXT_FILL_FORE_SCHEMECOLOR_INDEX" val="14"/>
  <p:tag name="KSO_WM_UNIT_TEXT_FILL_TYPE" val="1"/>
  <p:tag name="KSO_WM_UNIT_TEXT_SHADOW_SCHEMECOLOR_INDEX" val="13"/>
  <p:tag name="KSO_WM_UNIT_USESOURCEFORMAT_APPLY" val="1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custom20205295_4*l_h_a*1_3_1"/>
  <p:tag name="KSO_WM_TEMPLATE_CATEGORY" val="custom"/>
  <p:tag name="KSO_WM_TEMPLATE_INDEX" val="20205295"/>
  <p:tag name="KSO_WM_UNIT_LAYERLEVEL" val="1_1_1"/>
  <p:tag name="KSO_WM_TAG_VERSION" val="1.0"/>
  <p:tag name="KSO_WM_BEAUTIFY_FLAG" val="#wm#"/>
  <p:tag name="KSO_WM_UNIT_PRESET_TEXT" val="单击此处添加标题"/>
  <p:tag name="KSO_WM_UNIT_TEXT_FILL_FORE_SCHEMECOLOR_INDEX" val="5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SLIDE_ID" val="custom2020529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5295"/>
  <p:tag name="KSO_WM_SLIDE_LAYOUT" val="a_b_l"/>
  <p:tag name="KSO_WM_SLIDE_LAYOUT_CNT" val="1_1_1"/>
  <p:tag name="KSO_WM_SPECIAL_SOURCE" val="bdnull"/>
</p:tagLst>
</file>

<file path=ppt/tags/tag115.xml><?xml version="1.0" encoding="utf-8"?>
<p:tagLst xmlns:p="http://schemas.openxmlformats.org/presentationml/2006/main">
  <p:tag name="KSO_WM_SPECIAL_SOURCE" val="bdnull"/>
</p:tagLst>
</file>

<file path=ppt/tags/tag116.xml><?xml version="1.0" encoding="utf-8"?>
<p:tagLst xmlns:p="http://schemas.openxmlformats.org/presentationml/2006/main">
  <p:tag name="KSO_WM_SPECIAL_SOURCE" val="bdnull"/>
</p:tagLst>
</file>

<file path=ppt/tags/tag117.xml><?xml version="1.0" encoding="utf-8"?>
<p:tagLst xmlns:p="http://schemas.openxmlformats.org/presentationml/2006/main">
  <p:tag name="KSO_WM_SPECIAL_SOURCE" val="bdnull"/>
</p:tagLst>
</file>

<file path=ppt/tags/tag118.xml><?xml version="1.0" encoding="utf-8"?>
<p:tagLst xmlns:p="http://schemas.openxmlformats.org/presentationml/2006/main">
  <p:tag name="KSO_WM_SPECIAL_SOURCE" val="bdnull"/>
</p:tagLst>
</file>

<file path=ppt/tags/tag119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PECIAL_SOURCE" val="bdnull"/>
</p:tagLst>
</file>

<file path=ppt/tags/tag12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3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4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5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6.xml><?xml version="1.0" encoding="utf-8"?>
<p:tagLst xmlns:p="http://schemas.openxmlformats.org/presentationml/2006/main">
  <p:tag name="KSO_WM_SPECIAL_SOURCE" val="bdnull"/>
</p:tagLst>
</file>

<file path=ppt/tags/tag127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8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29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1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2.xml><?xml version="1.0" encoding="utf-8"?>
<p:tagLst xmlns:p="http://schemas.openxmlformats.org/presentationml/2006/main">
  <p:tag name="KSO_WM_SLIDE_ID" val="diagram20201346_1"/>
  <p:tag name="KSO_WM_TEMPLATE_SUBCATEGORY" val="0"/>
  <p:tag name="KSO_WM_SLIDE_TYPE" val="text"/>
  <p:tag name="KSO_WM_SLIDE_SUBTYPE" val="diag"/>
  <p:tag name="KSO_WM_SLIDE_ITEM_CNT" val="3"/>
  <p:tag name="KSO_WM_SLIDE_INDEX" val="1"/>
  <p:tag name="KSO_WM_SLIDE_SIZE" val="377.815*286.476"/>
  <p:tag name="KSO_WM_SLIDE_POSITION" val="60.288*177.989"/>
  <p:tag name="KSO_WM_TAG_VERSION" val="1.0"/>
  <p:tag name="KSO_WM_BEAUTIFY_FLAG" val="#wm#"/>
  <p:tag name="KSO_WM_TEMPLATE_CATEGORY" val="diagram"/>
  <p:tag name="KSO_WM_TEMPLATE_INDEX" val="20201346"/>
  <p:tag name="KSO_WM_DIAGRAM_GROUP_CODE" val="m1-1"/>
  <p:tag name="KSO_WM_SLIDE_DIAGTYPE" val="m"/>
  <p:tag name="KSO_WM_SLIDE_LAYOUT" val="a_d_f_m"/>
  <p:tag name="KSO_WM_SLIDE_LAYOUT_CNT" val="1_2_1_1"/>
  <p:tag name="KSO_WM_SPECIAL_SOURCE" val="bdnull"/>
</p:tagLst>
</file>

<file path=ppt/tags/tag133.xml><?xml version="1.0" encoding="utf-8"?>
<p:tagLst xmlns:p="http://schemas.openxmlformats.org/presentationml/2006/main">
  <p:tag name="KSO_WM_SPECIAL_SOURCE" val="bdnull"/>
</p:tagLst>
</file>

<file path=ppt/tags/tag134.xml><?xml version="1.0" encoding="utf-8"?>
<p:tagLst xmlns:p="http://schemas.openxmlformats.org/presentationml/2006/main">
  <p:tag name="KSO_WM_SPECIAL_SOURCE" val="bdnull"/>
</p:tagLst>
</file>

<file path=ppt/tags/tag135.xml><?xml version="1.0" encoding="utf-8"?>
<p:tagLst xmlns:p="http://schemas.openxmlformats.org/presentationml/2006/main">
  <p:tag name="KSO_DOCER_TEMPLATE_OPEN_ONCE_MARK" val="1"/>
  <p:tag name="KSO_WPP_MARK_KEY" val="5350d403-7afb-4fd4-a7c4-3f2b286bf38e"/>
  <p:tag name="COMMONDATA" val="eyJoZGlkIjoiYWExYzMxM2NlM2JhZDJmZDcxYTUwMjNkNWY3ZThkYzAifQ=="/>
  <p:tag name="commondata" val="eyJoZGlkIjoiYzY2ZTQ2MDYwMzcxMWI1NmQwZDZiMDEyZTg5YzAxYzIifQ=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1"/>
</p:tagLst>
</file>

<file path=ppt/tags/tag5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1"/>
</p:tagLst>
</file>

<file path=ppt/tags/tag6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1"/>
</p:tagLst>
</file>

<file path=ppt/tags/tag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1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95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5295"/>
  <p:tag name="KSO_WM_TEMPLATE_THUMBS_INDEX" val="1、4、7、8、9、12、15、16、17、19、20、21、22、24"/>
</p:tagLst>
</file>

<file path=ppt/theme/theme1.xml><?xml version="1.0" encoding="utf-8"?>
<a:theme xmlns:a="http://schemas.openxmlformats.org/drawingml/2006/main" name="Office 主题​​">
  <a:themeElements>
    <a:clrScheme name="Office 主题​​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022518">
      <a:dk1>
        <a:sysClr val="windowText" lastClr="000000"/>
      </a:dk1>
      <a:lt1>
        <a:sysClr val="window" lastClr="FFFFFF"/>
      </a:lt1>
      <a:dk2>
        <a:srgbClr val="ECFBFD"/>
      </a:dk2>
      <a:lt2>
        <a:srgbClr val="FFFFFF"/>
      </a:lt2>
      <a:accent1>
        <a:srgbClr val="4DB0E1"/>
      </a:accent1>
      <a:accent2>
        <a:srgbClr val="51B8D6"/>
      </a:accent2>
      <a:accent3>
        <a:srgbClr val="54C0CB"/>
      </a:accent3>
      <a:accent4>
        <a:srgbClr val="58C9C1"/>
      </a:accent4>
      <a:accent5>
        <a:srgbClr val="5BD1B6"/>
      </a:accent5>
      <a:accent6>
        <a:srgbClr val="5FD9AB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WPS 演示</Application>
  <PresentationFormat>全屏显示(16:9)</PresentationFormat>
  <Paragraphs>131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7" baseType="lpstr">
      <vt:lpstr>Arial</vt:lpstr>
      <vt:lpstr>宋体</vt:lpstr>
      <vt:lpstr>Wingdings</vt:lpstr>
      <vt:lpstr>等线</vt:lpstr>
      <vt:lpstr>等线 Light</vt:lpstr>
      <vt:lpstr>微软雅黑</vt:lpstr>
      <vt:lpstr>汉仪旗黑-85S</vt:lpstr>
      <vt:lpstr>黑体</vt:lpstr>
      <vt:lpstr>Arial Black</vt:lpstr>
      <vt:lpstr>Constantia</vt:lpstr>
      <vt:lpstr>HelveticaNeueLT Pro 67 MdCn</vt:lpstr>
      <vt:lpstr>Arial Unicode MS</vt:lpstr>
      <vt:lpstr>Wingdings</vt:lpstr>
      <vt:lpstr>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正保自考365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王子</dc:creator>
  <cp:lastModifiedBy>刘丹</cp:lastModifiedBy>
  <cp:revision>860</cp:revision>
  <dcterms:created xsi:type="dcterms:W3CDTF">2016-06-07T15:36:00Z</dcterms:created>
  <dcterms:modified xsi:type="dcterms:W3CDTF">2026-03-23T02:56:23Z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19D7E7A2DF6B4E34817D076F4278CFB4</vt:lpwstr>
  </property>
</Properties>
</file>