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828" r:id="rId8"/>
    <p:sldId id="829" r:id="rId9"/>
    <p:sldId id="830" r:id="rId10"/>
    <p:sldId id="831" r:id="rId11"/>
    <p:sldId id="663" r:id="rId12"/>
    <p:sldId id="792" r:id="rId13"/>
    <p:sldId id="713" r:id="rId14"/>
    <p:sldId id="714" r:id="rId15"/>
    <p:sldId id="715" r:id="rId16"/>
    <p:sldId id="832" r:id="rId17"/>
    <p:sldId id="666" r:id="rId18"/>
    <p:sldId id="717" r:id="rId19"/>
    <p:sldId id="833" r:id="rId20"/>
    <p:sldId id="834" r:id="rId21"/>
    <p:sldId id="835" r:id="rId22"/>
    <p:sldId id="836" r:id="rId23"/>
    <p:sldId id="837" r:id="rId24"/>
    <p:sldId id="838" r:id="rId25"/>
    <p:sldId id="839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1035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35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1841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3445" y="1064895"/>
            <a:ext cx="1827248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4" name="文本框 9"/>
          <p:cNvSpPr txBox="1"/>
          <p:nvPr/>
        </p:nvSpPr>
        <p:spPr>
          <a:xfrm>
            <a:off x="911225" y="1259205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00起到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5262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“福建医科大学”。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5415" y="932180"/>
            <a:ext cx="182745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872</cp:revision>
  <dcterms:created xsi:type="dcterms:W3CDTF">2016-06-07T15:36:00Z</dcterms:created>
  <dcterms:modified xsi:type="dcterms:W3CDTF">2026-03-23T02:58:29Z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