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857" r:id="rId8"/>
    <p:sldId id="858" r:id="rId9"/>
    <p:sldId id="859" r:id="rId10"/>
    <p:sldId id="860" r:id="rId11"/>
    <p:sldId id="663" r:id="rId12"/>
    <p:sldId id="792" r:id="rId13"/>
    <p:sldId id="713" r:id="rId14"/>
    <p:sldId id="714" r:id="rId15"/>
    <p:sldId id="824" r:id="rId16"/>
    <p:sldId id="861" r:id="rId17"/>
    <p:sldId id="666" r:id="rId18"/>
    <p:sldId id="717" r:id="rId19"/>
    <p:sldId id="862" r:id="rId20"/>
    <p:sldId id="863" r:id="rId21"/>
    <p:sldId id="864" r:id="rId22"/>
    <p:sldId id="865" r:id="rId23"/>
    <p:sldId id="866" r:id="rId24"/>
    <p:sldId id="867" r:id="rId25"/>
    <p:sldId id="868" r:id="rId26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22" y="67"/>
      </p:cViewPr>
      <p:guideLst>
        <p:guide orient="horz" pos="2766"/>
        <p:guide orient="horz" pos="1041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5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3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5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9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福州外语外贸学院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3810" y="988060"/>
            <a:ext cx="182740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5820" y="824230"/>
            <a:ext cx="1909268" cy="414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5" y="980722"/>
            <a:ext cx="1792328" cy="3883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487805"/>
            <a:ext cx="1660851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922655"/>
            <a:ext cx="1826979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1330960"/>
            <a:ext cx="166025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25" y="1330960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1360805"/>
            <a:ext cx="166089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0" y="1360805"/>
            <a:ext cx="1660475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8855" y="2165985"/>
            <a:ext cx="4426585" cy="2175510"/>
          </a:xfrm>
          <a:prstGeom prst="rect">
            <a:avLst/>
          </a:prstGeom>
        </p:spPr>
      </p:pic>
      <p:sp>
        <p:nvSpPr>
          <p:cNvPr id="5" name="文本框 30"/>
          <p:cNvSpPr>
            <a:spLocks noChangeArrowheads="1"/>
          </p:cNvSpPr>
          <p:nvPr/>
        </p:nvSpPr>
        <p:spPr bwMode="auto">
          <a:xfrm>
            <a:off x="787400" y="265430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225" y="993775"/>
            <a:ext cx="73907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扫描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1160" y="1384300"/>
            <a:ext cx="1704975" cy="1733550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160" y="213360"/>
            <a:ext cx="1274445" cy="339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5200" y="3081655"/>
            <a:ext cx="7034530" cy="16313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2105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安卓系统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20" y="993140"/>
            <a:ext cx="188277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993140"/>
            <a:ext cx="1881505" cy="39414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5" y="993775"/>
            <a:ext cx="1882775" cy="39408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图片 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66802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移动端学习流程-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APP注意事项（必须设置免打扰模式）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12077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IOS</a:t>
            </a: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系统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861060"/>
            <a:ext cx="2099945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605" y="861060"/>
            <a:ext cx="2115820" cy="41681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图片 5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570" y="213360"/>
            <a:ext cx="1274445" cy="3397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“福州外语外贸学院”。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0" y="933450"/>
            <a:ext cx="1827596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WM_SPECIAL_SOURCE" val="bdnull"/>
</p:tagLst>
</file>

<file path=ppt/tags/tag135.xml><?xml version="1.0" encoding="utf-8"?>
<p:tagLst xmlns:p="http://schemas.openxmlformats.org/presentationml/2006/main">
  <p:tag name="KSO_DOCER_TEMPLATE_OPEN_ONCE_MARK" val="1"/>
  <p:tag name="KSO_WPP_MARK_KEY" val="ab8ea752-e6bb-40fd-8016-742b8da97139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WPS 演示</Application>
  <PresentationFormat>全屏显示(16:9)</PresentationFormat>
  <Paragraphs>131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846</cp:revision>
  <dcterms:created xsi:type="dcterms:W3CDTF">2016-06-07T15:36:00Z</dcterms:created>
  <dcterms:modified xsi:type="dcterms:W3CDTF">2026-03-23T02:59:12Z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19D7E7A2DF6B4E34817D076F4278CFB4</vt:lpwstr>
  </property>
</Properties>
</file>