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6" r:id="rId8"/>
    <p:sldId id="857" r:id="rId9"/>
    <p:sldId id="858" r:id="rId10"/>
    <p:sldId id="859" r:id="rId11"/>
    <p:sldId id="663" r:id="rId12"/>
    <p:sldId id="792" r:id="rId13"/>
    <p:sldId id="713" r:id="rId14"/>
    <p:sldId id="714" r:id="rId15"/>
    <p:sldId id="824" r:id="rId16"/>
    <p:sldId id="860" r:id="rId17"/>
    <p:sldId id="666" r:id="rId18"/>
    <p:sldId id="717" r:id="rId19"/>
    <p:sldId id="861" r:id="rId20"/>
    <p:sldId id="862" r:id="rId21"/>
    <p:sldId id="863" r:id="rId22"/>
    <p:sldId id="864" r:id="rId23"/>
    <p:sldId id="865" r:id="rId24"/>
    <p:sldId id="866" r:id="rId25"/>
    <p:sldId id="867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6830" y="872490"/>
            <a:ext cx="182742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0" y="866775"/>
            <a:ext cx="182706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2449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厦门工学院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75" y="816610"/>
            <a:ext cx="1827191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856</cp:revision>
  <dcterms:created xsi:type="dcterms:W3CDTF">2016-06-07T15:36:00Z</dcterms:created>
  <dcterms:modified xsi:type="dcterms:W3CDTF">2026-03-23T03:01:43Z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