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856" r:id="rId8"/>
    <p:sldId id="857" r:id="rId9"/>
    <p:sldId id="858" r:id="rId10"/>
    <p:sldId id="859" r:id="rId11"/>
    <p:sldId id="663" r:id="rId12"/>
    <p:sldId id="792" r:id="rId13"/>
    <p:sldId id="713" r:id="rId14"/>
    <p:sldId id="714" r:id="rId15"/>
    <p:sldId id="824" r:id="rId16"/>
    <p:sldId id="860" r:id="rId17"/>
    <p:sldId id="666" r:id="rId18"/>
    <p:sldId id="717" r:id="rId19"/>
    <p:sldId id="861" r:id="rId20"/>
    <p:sldId id="862" r:id="rId21"/>
    <p:sldId id="863" r:id="rId22"/>
    <p:sldId id="864" r:id="rId23"/>
    <p:sldId id="865" r:id="rId24"/>
    <p:sldId id="866" r:id="rId25"/>
    <p:sldId id="867" r:id="rId26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68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68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35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3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华侨大学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2026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6655" y="918845"/>
            <a:ext cx="1827414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5820" y="824230"/>
            <a:ext cx="1909268" cy="414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300" y="962025"/>
            <a:ext cx="1827692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487805"/>
            <a:ext cx="166085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25" y="922655"/>
            <a:ext cx="1826979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1330960"/>
            <a:ext cx="166025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5" y="1330960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1360805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0" y="1360805"/>
            <a:ext cx="166047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26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855" y="2165985"/>
            <a:ext cx="4426585" cy="2175510"/>
          </a:xfrm>
          <a:prstGeom prst="rect">
            <a:avLst/>
          </a:prstGeom>
        </p:spPr>
      </p:pic>
      <p:sp>
        <p:nvSpPr>
          <p:cNvPr id="5" name="文本框 30"/>
          <p:cNvSpPr>
            <a:spLocks noChangeArrowheads="1"/>
          </p:cNvSpPr>
          <p:nvPr/>
        </p:nvSpPr>
        <p:spPr bwMode="auto">
          <a:xfrm>
            <a:off x="787400" y="265430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225" y="993775"/>
            <a:ext cx="73907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1160" y="138430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5200" y="3081655"/>
            <a:ext cx="7034530" cy="1631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2105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20" y="993140"/>
            <a:ext cx="188277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188277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02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“华侨大学”。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1600" y="1014095"/>
            <a:ext cx="1827323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WM_SPECIAL_SOURCE" val="bdnull"/>
</p:tagLst>
</file>

<file path=ppt/tags/tag135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WPS 演示</Application>
  <PresentationFormat>全屏显示(16:9)</PresentationFormat>
  <Paragraphs>131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860</cp:revision>
  <dcterms:created xsi:type="dcterms:W3CDTF">2016-06-07T15:36:00Z</dcterms:created>
  <dcterms:modified xsi:type="dcterms:W3CDTF">2026-03-23T03:00:03Z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19D7E7A2DF6B4E34817D076F4278CFB4</vt:lpwstr>
  </property>
</Properties>
</file>