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857" r:id="rId8"/>
    <p:sldId id="858" r:id="rId9"/>
    <p:sldId id="859" r:id="rId10"/>
    <p:sldId id="860" r:id="rId11"/>
    <p:sldId id="663" r:id="rId12"/>
    <p:sldId id="792" r:id="rId13"/>
    <p:sldId id="713" r:id="rId14"/>
    <p:sldId id="714" r:id="rId15"/>
    <p:sldId id="825" r:id="rId16"/>
    <p:sldId id="861" r:id="rId17"/>
    <p:sldId id="666" r:id="rId18"/>
    <p:sldId id="717" r:id="rId19"/>
    <p:sldId id="862" r:id="rId20"/>
    <p:sldId id="863" r:id="rId21"/>
    <p:sldId id="864" r:id="rId22"/>
    <p:sldId id="865" r:id="rId23"/>
    <p:sldId id="866" r:id="rId24"/>
    <p:sldId id="867" r:id="rId25"/>
    <p:sldId id="868" r:id="rId26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 userDrawn="1">
          <p15:clr>
            <a:srgbClr val="A4A3A4"/>
          </p15:clr>
        </p15:guide>
        <p15:guide id="2" orient="horz" pos="1041" userDrawn="1">
          <p15:clr>
            <a:srgbClr val="A4A3A4"/>
          </p15:clr>
        </p15:guide>
        <p15:guide id="3" pos="572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02" y="67"/>
      </p:cViewPr>
      <p:guideLst>
        <p:guide orient="horz" pos="2766"/>
        <p:guide orient="horz" pos="1041"/>
        <p:guide pos="572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135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3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5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7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8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9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2.xml"/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9.xml"/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1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28018" y="930275"/>
            <a:ext cx="3043555" cy="2583742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中国传媒大学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2026</a:t>
            </a:r>
            <a:r>
              <a:rPr lang="zh-CN" altLang="en-US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</a:t>
            </a:r>
            <a:r>
              <a:rPr lang="zh-CN" altLang="en-US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如果已经绑定手机号，可以直接用手机号登录。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8425" y="988060"/>
            <a:ext cx="1827454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9160" y="1108075"/>
            <a:ext cx="1866265" cy="364553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5820" y="824230"/>
            <a:ext cx="1909268" cy="414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74" y="964570"/>
            <a:ext cx="1799783" cy="3899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48780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65" y="1487805"/>
            <a:ext cx="166085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0125" y="922655"/>
            <a:ext cx="1826979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50" y="1330960"/>
            <a:ext cx="166025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5" y="1330960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135001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275" y="1360805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50" y="1360805"/>
            <a:ext cx="1660475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下载方式1：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8855" y="2165985"/>
            <a:ext cx="4426585" cy="2175510"/>
          </a:xfrm>
          <a:prstGeom prst="rect">
            <a:avLst/>
          </a:prstGeom>
        </p:spPr>
      </p:pic>
      <p:sp>
        <p:nvSpPr>
          <p:cNvPr id="5" name="文本框 30"/>
          <p:cNvSpPr>
            <a:spLocks noChangeArrowheads="1"/>
          </p:cNvSpPr>
          <p:nvPr/>
        </p:nvSpPr>
        <p:spPr bwMode="auto">
          <a:xfrm>
            <a:off x="787400" y="2654300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1225" y="993775"/>
            <a:ext cx="73907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扫描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1160" y="1384300"/>
            <a:ext cx="1704975" cy="1733550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60" y="213360"/>
            <a:ext cx="1274445" cy="339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5200" y="3081655"/>
            <a:ext cx="7034530" cy="16313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下载方式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考生可以进入“华为应用市场、豌豆荚、苹果APP Store、小米应用商店、OPPO软件商店、魅族应用商店、360手机助手”中，自行检索关键词“自考过程考核”，下载APP进行安装。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2105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安卓系统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20" y="993140"/>
            <a:ext cx="188277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993140"/>
            <a:ext cx="188150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25" y="993775"/>
            <a:ext cx="1882775" cy="3940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图片 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020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IOS</a:t>
            </a: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861060"/>
            <a:ext cx="2099945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05" y="861060"/>
            <a:ext cx="2115820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图片 5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1649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“中国传媒大学（福建）”。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3035" y="1014095"/>
            <a:ext cx="1827079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WM_SPECIAL_SOURCE" val="bdnull"/>
</p:tagLst>
</file>

<file path=ppt/tags/tag135.xml><?xml version="1.0" encoding="utf-8"?>
<p:tagLst xmlns:p="http://schemas.openxmlformats.org/presentationml/2006/main">
  <p:tag name="KSO_DOCER_TEMPLATE_OPEN_ONCE_MARK" val="1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1254</Words>
  <Application>WPS 演示</Application>
  <PresentationFormat>全屏显示(16:9)</PresentationFormat>
  <Paragraphs>133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853</cp:revision>
  <dcterms:created xsi:type="dcterms:W3CDTF">2016-06-07T15:36:00Z</dcterms:created>
  <dcterms:modified xsi:type="dcterms:W3CDTF">2026-03-23T03:02:06Z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19D7E7A2DF6B4E34817D076F4278CFB4</vt:lpwstr>
  </property>
</Properties>
</file>