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0" r:id="rId8"/>
    <p:sldId id="851" r:id="rId9"/>
    <p:sldId id="852" r:id="rId10"/>
    <p:sldId id="853" r:id="rId11"/>
    <p:sldId id="663" r:id="rId12"/>
    <p:sldId id="792" r:id="rId13"/>
    <p:sldId id="713" r:id="rId14"/>
    <p:sldId id="714" r:id="rId15"/>
    <p:sldId id="824" r:id="rId16"/>
    <p:sldId id="854" r:id="rId17"/>
    <p:sldId id="666" r:id="rId18"/>
    <p:sldId id="717" r:id="rId19"/>
    <p:sldId id="855" r:id="rId20"/>
    <p:sldId id="856" r:id="rId21"/>
    <p:sldId id="857" r:id="rId22"/>
    <p:sldId id="858" r:id="rId23"/>
    <p:sldId id="859" r:id="rId24"/>
    <p:sldId id="860" r:id="rId25"/>
    <p:sldId id="861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8" userDrawn="1">
          <p15:clr>
            <a:srgbClr val="A4A3A4"/>
          </p15:clr>
        </p15:guide>
        <p15:guide id="2" orient="horz" pos="103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72"/>
      </p:cViewPr>
      <p:guideLst>
        <p:guide orient="horz" pos="2758"/>
        <p:guide orient="horz" pos="103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黎明职业大学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8210" y="988060"/>
            <a:ext cx="182738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11442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6980" y="1068070"/>
            <a:ext cx="1704975" cy="36963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“黎明职业大学”。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0285" y="944880"/>
            <a:ext cx="182729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431276ee-0ad0-4525-ae6a-1564128637e2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850</cp:revision>
  <dcterms:created xsi:type="dcterms:W3CDTF">2016-06-07T15:36:00Z</dcterms:created>
  <dcterms:modified xsi:type="dcterms:W3CDTF">2026-03-23T03:00:43Z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19D7E7A2DF6B4E34817D076F4278CFB4</vt:lpwstr>
  </property>
</Properties>
</file>