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Lst>
  <p:notesMasterIdLst>
    <p:notesMasterId r:id="rId5"/>
  </p:notesMasterIdLst>
  <p:handoutMasterIdLst>
    <p:handoutMasterId r:id="rId37"/>
  </p:handoutMasterIdLst>
  <p:sldIdLst>
    <p:sldId id="722" r:id="rId4"/>
    <p:sldId id="723" r:id="rId6"/>
    <p:sldId id="660" r:id="rId7"/>
    <p:sldId id="724" r:id="rId8"/>
    <p:sldId id="662" r:id="rId9"/>
    <p:sldId id="663" r:id="rId10"/>
    <p:sldId id="605" r:id="rId11"/>
    <p:sldId id="700" r:id="rId12"/>
    <p:sldId id="702" r:id="rId13"/>
    <p:sldId id="753" r:id="rId14"/>
    <p:sldId id="706" r:id="rId15"/>
    <p:sldId id="792" r:id="rId16"/>
    <p:sldId id="793" r:id="rId17"/>
    <p:sldId id="794" r:id="rId18"/>
    <p:sldId id="754" r:id="rId19"/>
    <p:sldId id="666" r:id="rId20"/>
    <p:sldId id="801" r:id="rId21"/>
    <p:sldId id="802" r:id="rId22"/>
    <p:sldId id="803" r:id="rId23"/>
    <p:sldId id="713" r:id="rId24"/>
    <p:sldId id="714" r:id="rId25"/>
    <p:sldId id="804" r:id="rId26"/>
    <p:sldId id="805" r:id="rId27"/>
    <p:sldId id="795" r:id="rId28"/>
    <p:sldId id="796" r:id="rId29"/>
    <p:sldId id="797" r:id="rId30"/>
    <p:sldId id="798" r:id="rId31"/>
    <p:sldId id="777" r:id="rId32"/>
    <p:sldId id="799" r:id="rId33"/>
    <p:sldId id="800" r:id="rId34"/>
    <p:sldId id="778" r:id="rId35"/>
    <p:sldId id="779" r:id="rId36"/>
  </p:sldIdLst>
  <p:sldSz cx="9144000" cy="5143500"/>
  <p:notesSz cx="6858000" cy="9144000"/>
  <p:custDataLst>
    <p:tags r:id="rId42"/>
  </p:custDataLst>
  <p:defaultTextStyle>
    <a:defPPr>
      <a:defRPr lang="zh-CN"/>
    </a:defPPr>
    <a:lvl1pPr marL="0" lvl="0" indent="0" algn="l" defTabSz="914400" rtl="0" eaLnBrk="1" fontAlgn="base" latinLnBrk="0" hangingPunct="1">
      <a:lnSpc>
        <a:spcPct val="100000"/>
      </a:lnSpc>
      <a:spcBef>
        <a:spcPct val="0"/>
      </a:spcBef>
      <a:spcAft>
        <a:spcPct val="0"/>
      </a:spcAft>
      <a:buFont typeface="Arial" panose="020B0604020202020204" pitchFamily="34" charset="0"/>
      <a:buNone/>
      <a:defRPr sz="1300" b="0" i="0" u="none" kern="1200" baseline="0">
        <a:solidFill>
          <a:schemeClr val="tx1"/>
        </a:solidFill>
        <a:latin typeface="Arial" panose="020B0604020202020204" pitchFamily="34" charset="0"/>
        <a:ea typeface="宋体" panose="02010600030101010101" pitchFamily="2" charset="-122"/>
        <a:cs typeface="+mn-cs"/>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sz="1300"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sz="1300"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sz="1300"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sz="1300"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Font typeface="Arial" panose="020B0604020202020204" pitchFamily="34" charset="0"/>
      <a:buNone/>
      <a:defRPr sz="1300"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Font typeface="Arial" panose="020B0604020202020204" pitchFamily="34" charset="0"/>
      <a:buNone/>
      <a:defRPr sz="1300"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Font typeface="Arial" panose="020B0604020202020204" pitchFamily="34" charset="0"/>
      <a:buNone/>
      <a:defRPr sz="1300"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Font typeface="Arial" panose="020B0604020202020204" pitchFamily="34" charset="0"/>
      <a:buNone/>
      <a:defRPr sz="1300" b="0" i="0" u="none" kern="1200" baseline="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758" userDrawn="1">
          <p15:clr>
            <a:srgbClr val="A4A3A4"/>
          </p15:clr>
        </p15:guide>
        <p15:guide id="2" orient="horz" pos="1072" userDrawn="1">
          <p15:clr>
            <a:srgbClr val="A4A3A4"/>
          </p15:clr>
        </p15:guide>
        <p15:guide id="3" pos="574" userDrawn="1">
          <p15:clr>
            <a:srgbClr val="A4A3A4"/>
          </p15:clr>
        </p15:guide>
        <p15:guide id="4" pos="5662"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作者" initials="作" lastIdx="0" clrIdx="1"/>
  <p:cmAuthor id="2" name="王子" initials="王" lastIdx="6" clrIdx="1"/>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srgbClr val="FF0000"/>
    </p:penClr>
    <p:extLst>
      <p:ext uri="{2FDB2607-1784-4EEB-B798-7EB5836EED8A}">
        <p14:showMediaCtrls xmlns:p14="http://schemas.microsoft.com/office/powerpoint/2010/main" val="1"/>
      </p:ext>
    </p:extLst>
  </p:showPr>
  <p:clrMru>
    <a:srgbClr val="00B8C3"/>
    <a:srgbClr val="565656"/>
    <a:srgbClr val="F08200"/>
    <a:srgbClr val="FFFFFF"/>
    <a:srgbClr val="B4B1B3"/>
    <a:srgbClr val="0B0C0B"/>
    <a:srgbClr val="9B958D"/>
    <a:srgbClr val="54B6DA"/>
    <a:srgbClr val="DBE4F2"/>
    <a:srgbClr val="EBEBE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snapToGrid="0" showGuides="1">
      <p:cViewPr varScale="1">
        <p:scale>
          <a:sx n="144" d="100"/>
          <a:sy n="144" d="100"/>
        </p:scale>
        <p:origin x="-672" y="-306"/>
      </p:cViewPr>
      <p:guideLst>
        <p:guide orient="horz" pos="2758"/>
        <p:guide orient="horz" pos="1072"/>
        <p:guide pos="574"/>
        <p:guide pos="5662"/>
      </p:guideLst>
    </p:cSldViewPr>
  </p:slideViewPr>
  <p:notesTextViewPr>
    <p:cViewPr>
      <p:scale>
        <a:sx n="1" d="1"/>
        <a:sy n="1" d="1"/>
      </p:scale>
      <p:origin x="0" y="0"/>
    </p:cViewPr>
  </p:notesTextViewPr>
  <p:gridSpacing cx="71999" cy="71999"/>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 Type="http://schemas.openxmlformats.org/officeDocument/2006/relationships/slide" Target="slides/slide2.xml"/><Relationship Id="rId5" Type="http://schemas.openxmlformats.org/officeDocument/2006/relationships/notesMaster" Target="notesMasters/notesMaster1.xml"/><Relationship Id="rId42" Type="http://schemas.openxmlformats.org/officeDocument/2006/relationships/tags" Target="tags/tag148.xml"/><Relationship Id="rId41" Type="http://schemas.openxmlformats.org/officeDocument/2006/relationships/commentAuthors" Target="commentAuthors.xml"/><Relationship Id="rId40" Type="http://schemas.openxmlformats.org/officeDocument/2006/relationships/tableStyles" Target="tableStyles.xml"/><Relationship Id="rId4" Type="http://schemas.openxmlformats.org/officeDocument/2006/relationships/slide" Target="slides/slide1.xml"/><Relationship Id="rId39" Type="http://schemas.openxmlformats.org/officeDocument/2006/relationships/viewProps" Target="viewProps.xml"/><Relationship Id="rId38" Type="http://schemas.openxmlformats.org/officeDocument/2006/relationships/presProps" Target="presProps.xml"/><Relationship Id="rId37" Type="http://schemas.openxmlformats.org/officeDocument/2006/relationships/handoutMaster" Target="handoutMasters/handoutMaster1.xml"/><Relationship Id="rId36" Type="http://schemas.openxmlformats.org/officeDocument/2006/relationships/slide" Target="slides/slide32.xml"/><Relationship Id="rId35" Type="http://schemas.openxmlformats.org/officeDocument/2006/relationships/slide" Target="slides/slide31.xml"/><Relationship Id="rId34" Type="http://schemas.openxmlformats.org/officeDocument/2006/relationships/slide" Target="slides/slide30.xml"/><Relationship Id="rId33" Type="http://schemas.openxmlformats.org/officeDocument/2006/relationships/slide" Target="slides/slide29.xml"/><Relationship Id="rId32" Type="http://schemas.openxmlformats.org/officeDocument/2006/relationships/slide" Target="slides/slide28.xml"/><Relationship Id="rId31" Type="http://schemas.openxmlformats.org/officeDocument/2006/relationships/slide" Target="slides/slide27.xml"/><Relationship Id="rId30" Type="http://schemas.openxmlformats.org/officeDocument/2006/relationships/slide" Target="slides/slide26.xml"/><Relationship Id="rId3" Type="http://schemas.openxmlformats.org/officeDocument/2006/relationships/slideMaster" Target="slideMasters/slideMaster2.xml"/><Relationship Id="rId29" Type="http://schemas.openxmlformats.org/officeDocument/2006/relationships/slide" Target="slides/slide25.xml"/><Relationship Id="rId28" Type="http://schemas.openxmlformats.org/officeDocument/2006/relationships/slide" Target="slides/slide24.xml"/><Relationship Id="rId27" Type="http://schemas.openxmlformats.org/officeDocument/2006/relationships/slide" Target="slides/slide23.xml"/><Relationship Id="rId26" Type="http://schemas.openxmlformats.org/officeDocument/2006/relationships/slide" Target="slides/slide22.xml"/><Relationship Id="rId25" Type="http://schemas.openxmlformats.org/officeDocument/2006/relationships/slide" Target="slides/slide21.xml"/><Relationship Id="rId24" Type="http://schemas.openxmlformats.org/officeDocument/2006/relationships/slide" Target="slides/slide20.xml"/><Relationship Id="rId23" Type="http://schemas.openxmlformats.org/officeDocument/2006/relationships/slide" Target="slides/slide19.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2050" name="页眉占位符 1"/>
          <p:cNvSpPr>
            <a:spLocks noGrp="1" noChangeArrowheads="1"/>
          </p:cNvSpPr>
          <p:nvPr>
            <p:ph type="hdr" sz="quarter" idx="4294967295"/>
          </p:nvPr>
        </p:nvSpPr>
        <p:spPr bwMode="auto">
          <a:xfrm>
            <a:off x="0" y="0"/>
            <a:ext cx="29702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lvl1pPr eaLnBrk="1" hangingPunct="1">
              <a:defRPr sz="1200" smtClean="0"/>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051" name="日期占位符 2"/>
          <p:cNvSpPr>
            <a:spLocks noGrp="1" noChangeArrowheads="1"/>
          </p:cNvSpPr>
          <p:nvPr>
            <p:ph type="dt" idx="1"/>
          </p:nvPr>
        </p:nvSpPr>
        <p:spPr bwMode="auto">
          <a:xfrm>
            <a:off x="3883025" y="0"/>
            <a:ext cx="29733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lvl1pPr algn="r" eaLnBrk="1" hangingPunct="1">
              <a:defRPr sz="1800" smtClean="0"/>
            </a:lvl1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B6482228-4760-4946-AC1E-F13E0F0B091E}" type="datetime1">
              <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0484" name="幻灯片图像占位符 3"/>
          <p:cNvSpPr>
            <a:spLocks noGrp="1" noRot="1" noChangeAspect="1"/>
          </p:cNvSpPr>
          <p:nvPr>
            <p:ph type="sldImg"/>
          </p:nvPr>
        </p:nvSpPr>
        <p:spPr>
          <a:xfrm>
            <a:off x="381000" y="685800"/>
            <a:ext cx="6096000" cy="3429000"/>
          </a:xfrm>
          <a:prstGeom prst="rect">
            <a:avLst/>
          </a:prstGeom>
          <a:noFill/>
          <a:ln w="9525">
            <a:noFill/>
          </a:ln>
        </p:spPr>
      </p:sp>
      <p:sp>
        <p:nvSpPr>
          <p:cNvPr id="2053" name="备注占位符 4"/>
          <p:cNvSpPr>
            <a:spLocks noGrp="1" noRot="1" noChangeAspect="1" noChangeArrowheads="1"/>
          </p:cNvSpPr>
          <p:nvPr/>
        </p:nvSpPr>
        <p:spPr bwMode="auto">
          <a:xfrm>
            <a:off x="685800" y="4343400"/>
            <a:ext cx="5486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1300">
                <a:solidFill>
                  <a:schemeClr val="tx1"/>
                </a:solidFill>
                <a:latin typeface="Arial" panose="020B0604020202020204" pitchFamily="34" charset="0"/>
                <a:ea typeface="宋体" panose="02010600030101010101" pitchFamily="2" charset="-122"/>
              </a:defRPr>
            </a:lvl1pPr>
            <a:lvl2pPr marL="742950" indent="-285750">
              <a:defRPr sz="1300">
                <a:solidFill>
                  <a:schemeClr val="tx1"/>
                </a:solidFill>
                <a:latin typeface="Arial" panose="020B0604020202020204" pitchFamily="34" charset="0"/>
                <a:ea typeface="宋体" panose="02010600030101010101" pitchFamily="2" charset="-122"/>
              </a:defRPr>
            </a:lvl2pPr>
            <a:lvl3pPr marL="1143000" indent="-228600">
              <a:defRPr sz="1300">
                <a:solidFill>
                  <a:schemeClr val="tx1"/>
                </a:solidFill>
                <a:latin typeface="Arial" panose="020B0604020202020204" pitchFamily="34" charset="0"/>
                <a:ea typeface="宋体" panose="02010600030101010101" pitchFamily="2" charset="-122"/>
              </a:defRPr>
            </a:lvl3pPr>
            <a:lvl4pPr marL="1600200" indent="-228600">
              <a:defRPr sz="1300">
                <a:solidFill>
                  <a:schemeClr val="tx1"/>
                </a:solidFill>
                <a:latin typeface="Arial" panose="020B0604020202020204" pitchFamily="34" charset="0"/>
                <a:ea typeface="宋体" panose="02010600030101010101" pitchFamily="2" charset="-122"/>
              </a:defRPr>
            </a:lvl4pPr>
            <a:lvl5pPr marL="2057400" indent="-228600">
              <a:defRPr sz="13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9pPr>
          </a:lstStyle>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defRPr/>
            </a:pPr>
            <a:r>
              <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t>单击此处编辑母版文本样式</a:t>
            </a:r>
            <a:endPar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defRPr/>
            </a:pPr>
            <a:r>
              <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t>第二级</a:t>
            </a:r>
            <a:endPar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defRPr/>
            </a:pPr>
            <a:r>
              <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t>第三级</a:t>
            </a:r>
            <a:endPar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defRPr/>
            </a:pPr>
            <a:r>
              <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t>第四级</a:t>
            </a:r>
            <a:endPar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defRPr/>
            </a:pPr>
            <a:r>
              <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t>第五级</a:t>
            </a:r>
            <a:endPar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054" name="页脚占位符 5"/>
          <p:cNvSpPr>
            <a:spLocks noGrp="1" noChangeArrowheads="1"/>
          </p:cNvSpPr>
          <p:nvPr>
            <p:ph type="ftr" sz="quarter" idx="4"/>
          </p:nvPr>
        </p:nvSpPr>
        <p:spPr bwMode="auto">
          <a:xfrm>
            <a:off x="0" y="8685213"/>
            <a:ext cx="29702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lstStyle>
            <a:lvl1pPr eaLnBrk="1" hangingPunct="1">
              <a:defRPr sz="1200" smtClean="0"/>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055" name="灯片编号占位符 6"/>
          <p:cNvSpPr>
            <a:spLocks noGrp="1" noChangeArrowheads="1"/>
          </p:cNvSpPr>
          <p:nvPr>
            <p:ph type="sldNum" sz="quarter" idx="5"/>
          </p:nvPr>
        </p:nvSpPr>
        <p:spPr bwMode="auto">
          <a:xfrm>
            <a:off x="3883025" y="8685213"/>
            <a:ext cx="29733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
            <a:pPr lvl="0" algn="r" eaLnBrk="1" fontAlgn="base" hangingPunct="1">
              <a:buNone/>
            </a:pPr>
            <a:fld id="{9A0DB2DC-4C9A-4742-B13C-FB6460FD3503}" type="slidenum">
              <a:rPr lang="zh-CN" altLang="en-US" sz="1800" strike="noStrike" noProof="1" dirty="0">
                <a:latin typeface="Arial" panose="020B0604020202020204" pitchFamily="34" charset="0"/>
                <a:ea typeface="宋体" panose="02010600030101010101" pitchFamily="2" charset="-122"/>
                <a:cs typeface="+mn-cs"/>
              </a:rPr>
            </a:fld>
            <a:endParaRPr lang="zh-CN" altLang="en-US" sz="1800" strike="noStrike" noProof="1" dirty="0"/>
          </a:p>
        </p:txBody>
      </p:sp>
    </p:spTree>
  </p:cSld>
  <p:clrMap bg1="lt1" tx1="dk1" bg2="lt2" tx2="dk2" accent1="accent1" accent2="accent2" accent3="accent3" accent4="accent4" accent5="accent5" accent6="accent6" hlink="hlink" folHlink="folHlink"/>
  <p:hf sldNum="0" hdr="0" ftr="0" dt="0"/>
  <p:notesStyle>
    <a:lvl1pPr algn="l" defTabSz="0" rtl="0" eaLnBrk="0" fontAlgn="base" hangingPunct="0">
      <a:spcBef>
        <a:spcPct val="30000"/>
      </a:spcBef>
      <a:spcAft>
        <a:spcPct val="0"/>
      </a:spcAft>
      <a:defRPr sz="1200" kern="1200">
        <a:solidFill>
          <a:schemeClr val="tx1"/>
        </a:solidFill>
        <a:latin typeface="Arial" panose="020B0604020202020204" pitchFamily="34" charset="0"/>
        <a:ea typeface="等线" panose="02010600030101010101" pitchFamily="2" charset="-122"/>
        <a:cs typeface="+mn-cs"/>
      </a:defRPr>
    </a:lvl1pPr>
    <a:lvl2pPr algn="l" defTabSz="0" rtl="0" eaLnBrk="0" fontAlgn="base" hangingPunct="0">
      <a:spcBef>
        <a:spcPct val="30000"/>
      </a:spcBef>
      <a:spcAft>
        <a:spcPct val="0"/>
      </a:spcAft>
      <a:defRPr sz="1200" kern="1200">
        <a:solidFill>
          <a:schemeClr val="tx1"/>
        </a:solidFill>
        <a:latin typeface="Arial" panose="020B0604020202020204" pitchFamily="34" charset="0"/>
        <a:ea typeface="等线" panose="02010600030101010101" pitchFamily="2" charset="-122"/>
        <a:cs typeface="+mn-cs"/>
      </a:defRPr>
    </a:lvl2pPr>
    <a:lvl3pPr algn="l" defTabSz="0" rtl="0" eaLnBrk="0" fontAlgn="base" hangingPunct="0">
      <a:spcBef>
        <a:spcPct val="30000"/>
      </a:spcBef>
      <a:spcAft>
        <a:spcPct val="0"/>
      </a:spcAft>
      <a:defRPr sz="1200" kern="1200">
        <a:solidFill>
          <a:schemeClr val="tx1"/>
        </a:solidFill>
        <a:latin typeface="Arial" panose="020B0604020202020204" pitchFamily="34" charset="0"/>
        <a:ea typeface="等线" panose="02010600030101010101" pitchFamily="2" charset="-122"/>
        <a:cs typeface="+mn-cs"/>
      </a:defRPr>
    </a:lvl3pPr>
    <a:lvl4pPr algn="l" defTabSz="0" rtl="0" eaLnBrk="0" fontAlgn="base" hangingPunct="0">
      <a:spcBef>
        <a:spcPct val="30000"/>
      </a:spcBef>
      <a:spcAft>
        <a:spcPct val="0"/>
      </a:spcAft>
      <a:defRPr sz="1200" kern="1200">
        <a:solidFill>
          <a:schemeClr val="tx1"/>
        </a:solidFill>
        <a:latin typeface="Arial" panose="020B0604020202020204" pitchFamily="34" charset="0"/>
        <a:ea typeface="等线" panose="02010600030101010101" pitchFamily="2" charset="-122"/>
        <a:cs typeface="+mn-cs"/>
      </a:defRPr>
    </a:lvl4pPr>
    <a:lvl5pPr algn="l" defTabSz="0" rtl="0" eaLnBrk="0" fontAlgn="base" hangingPunct="0">
      <a:spcBef>
        <a:spcPct val="30000"/>
      </a:spcBef>
      <a:spcAft>
        <a:spcPct val="0"/>
      </a:spcAft>
      <a:defRPr sz="1200" kern="1200">
        <a:solidFill>
          <a:schemeClr val="tx1"/>
        </a:solidFill>
        <a:latin typeface="Arial" panose="020B0604020202020204" pitchFamily="34" charset="0"/>
        <a:ea typeface="等线" panose="02010600030101010101"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2529" name="幻灯片图像占位符 1"/>
          <p:cNvSpPr>
            <a:spLocks noGrp="1" noRot="1"/>
          </p:cNvSpPr>
          <p:nvPr>
            <p:ph type="sldImg"/>
          </p:nvPr>
        </p:nvSpPr>
        <p:spPr/>
      </p:sp>
      <p:sp>
        <p:nvSpPr>
          <p:cNvPr id="22530" name="文本占位符 2"/>
          <p:cNvSpPr>
            <a:spLocks noGrp="1"/>
          </p:cNvSpPr>
          <p:nvPr>
            <p:ph type="body" sz="quarter"/>
          </p:nvPr>
        </p:nvSpPr>
        <p:spPr>
          <a:xfrm>
            <a:off x="661988" y="3932238"/>
            <a:ext cx="5295900" cy="3216275"/>
          </a:xfrm>
          <a:prstGeom prst="rect">
            <a:avLst/>
          </a:prstGeom>
          <a:noFill/>
          <a:ln w="9525">
            <a:noFill/>
          </a:ln>
        </p:spPr>
        <p:txBody>
          <a:bodyPr anchor="t"/>
          <a:p>
            <a:pPr lvl="0"/>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4577" name="幻灯片图像占位符 1"/>
          <p:cNvSpPr>
            <a:spLocks noGrp="1" noRot="1"/>
          </p:cNvSpPr>
          <p:nvPr>
            <p:ph type="sldImg"/>
          </p:nvPr>
        </p:nvSpPr>
        <p:spPr/>
      </p:sp>
      <p:sp>
        <p:nvSpPr>
          <p:cNvPr id="24578" name="文本占位符 2"/>
          <p:cNvSpPr>
            <a:spLocks noGrp="1"/>
          </p:cNvSpPr>
          <p:nvPr>
            <p:ph type="body" sz="quarter"/>
          </p:nvPr>
        </p:nvSpPr>
        <p:spPr>
          <a:xfrm>
            <a:off x="661988" y="3932238"/>
            <a:ext cx="5295900" cy="3216275"/>
          </a:xfrm>
          <a:prstGeom prst="rect">
            <a:avLst/>
          </a:prstGeom>
          <a:noFill/>
          <a:ln w="9525">
            <a:noFill/>
          </a:ln>
        </p:spPr>
        <p:txBody>
          <a:bodyPr anchor="t"/>
          <a:p>
            <a:pPr lvl="0"/>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p:nvPr>
        </p:nvSpPr>
        <p:spPr/>
      </p:sp>
      <p:sp>
        <p:nvSpPr>
          <p:cNvPr id="3" name="文本占位符 2"/>
          <p:cNvSpPr>
            <a:spLocks noGrp="1"/>
          </p:cNvSpPr>
          <p:nvPr>
            <p:ph type="body" sz="quarter"/>
          </p:nvPr>
        </p:nvSpPr>
        <p:spPr>
          <a:xfrm>
            <a:off x="662016" y="3931500"/>
            <a:ext cx="5296132" cy="3216682"/>
          </a:xfrm>
          <a:prstGeom prst="rect">
            <a:avLst/>
          </a:prstGeom>
        </p:spPr>
        <p:txBody>
          <a:bodyPr/>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7" Type="http://schemas.openxmlformats.org/officeDocument/2006/relationships/tags" Target="../tags/tag5.xml"/><Relationship Id="rId6" Type="http://schemas.openxmlformats.org/officeDocument/2006/relationships/tags" Target="../tags/tag4.xml"/><Relationship Id="rId5" Type="http://schemas.openxmlformats.org/officeDocument/2006/relationships/tags" Target="../tags/tag3.xml"/><Relationship Id="rId4" Type="http://schemas.openxmlformats.org/officeDocument/2006/relationships/tags" Target="../tags/tag2.xml"/><Relationship Id="rId3" Type="http://schemas.openxmlformats.org/officeDocument/2006/relationships/image" Target="../media/image1.jpeg"/><Relationship Id="rId2" Type="http://schemas.openxmlformats.org/officeDocument/2006/relationships/tags" Target="../tags/tag1.xml"/><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6" Type="http://schemas.openxmlformats.org/officeDocument/2006/relationships/tags" Target="../tags/tag10.xml"/><Relationship Id="rId5" Type="http://schemas.openxmlformats.org/officeDocument/2006/relationships/tags" Target="../tags/tag9.xml"/><Relationship Id="rId4" Type="http://schemas.openxmlformats.org/officeDocument/2006/relationships/tags" Target="../tags/tag8.xml"/><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7" Type="http://schemas.openxmlformats.org/officeDocument/2006/relationships/tags" Target="../tags/tag15.xml"/><Relationship Id="rId6" Type="http://schemas.openxmlformats.org/officeDocument/2006/relationships/tags" Target="../tags/tag14.xml"/><Relationship Id="rId5" Type="http://schemas.openxmlformats.org/officeDocument/2006/relationships/tags" Target="../tags/tag13.xml"/><Relationship Id="rId4" Type="http://schemas.openxmlformats.org/officeDocument/2006/relationships/tags" Target="../tags/tag12.xml"/><Relationship Id="rId3" Type="http://schemas.openxmlformats.org/officeDocument/2006/relationships/image" Target="../media/image1.jpeg"/><Relationship Id="rId2" Type="http://schemas.openxmlformats.org/officeDocument/2006/relationships/tags" Target="../tags/tag11.xml"/><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6" Type="http://schemas.openxmlformats.org/officeDocument/2006/relationships/tags" Target="../tags/tag20.xml"/><Relationship Id="rId5" Type="http://schemas.openxmlformats.org/officeDocument/2006/relationships/tags" Target="../tags/tag19.xml"/><Relationship Id="rId4" Type="http://schemas.openxmlformats.org/officeDocument/2006/relationships/tags" Target="../tags/tag18.xml"/><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6" Type="http://schemas.openxmlformats.org/officeDocument/2006/relationships/tags" Target="../tags/tag25.xml"/><Relationship Id="rId5" Type="http://schemas.openxmlformats.org/officeDocument/2006/relationships/tags" Target="../tags/tag24.xml"/><Relationship Id="rId4" Type="http://schemas.openxmlformats.org/officeDocument/2006/relationships/tags" Target="../tags/tag23.xml"/><Relationship Id="rId3" Type="http://schemas.openxmlformats.org/officeDocument/2006/relationships/tags" Target="../tags/tag22.xml"/><Relationship Id="rId2" Type="http://schemas.openxmlformats.org/officeDocument/2006/relationships/tags" Target="../tags/tag21.xml"/><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6" Type="http://schemas.openxmlformats.org/officeDocument/2006/relationships/tags" Target="../tags/tag30.xml"/><Relationship Id="rId5" Type="http://schemas.openxmlformats.org/officeDocument/2006/relationships/tags" Target="../tags/tag29.xml"/><Relationship Id="rId4" Type="http://schemas.openxmlformats.org/officeDocument/2006/relationships/tags" Target="../tags/tag28.xml"/><Relationship Id="rId3" Type="http://schemas.openxmlformats.org/officeDocument/2006/relationships/tags" Target="../tags/tag27.xml"/><Relationship Id="rId2" Type="http://schemas.openxmlformats.org/officeDocument/2006/relationships/tags" Target="../tags/tag26.xml"/><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6" Type="http://schemas.openxmlformats.org/officeDocument/2006/relationships/tags" Target="../tags/tag35.xml"/><Relationship Id="rId5" Type="http://schemas.openxmlformats.org/officeDocument/2006/relationships/tags" Target="../tags/tag34.xml"/><Relationship Id="rId4" Type="http://schemas.openxmlformats.org/officeDocument/2006/relationships/tags" Target="../tags/tag33.xml"/><Relationship Id="rId3" Type="http://schemas.openxmlformats.org/officeDocument/2006/relationships/tags" Target="../tags/tag32.xml"/><Relationship Id="rId2" Type="http://schemas.openxmlformats.org/officeDocument/2006/relationships/tags" Target="../tags/tag31.xml"/><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6" Type="http://schemas.openxmlformats.org/officeDocument/2006/relationships/tags" Target="../tags/tag40.xml"/><Relationship Id="rId5" Type="http://schemas.openxmlformats.org/officeDocument/2006/relationships/tags" Target="../tags/tag39.xml"/><Relationship Id="rId4" Type="http://schemas.openxmlformats.org/officeDocument/2006/relationships/tags" Target="../tags/tag38.xml"/><Relationship Id="rId3" Type="http://schemas.openxmlformats.org/officeDocument/2006/relationships/tags" Target="../tags/tag37.xml"/><Relationship Id="rId2" Type="http://schemas.openxmlformats.org/officeDocument/2006/relationships/tags" Target="../tags/tag36.xml"/><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6" Type="http://schemas.openxmlformats.org/officeDocument/2006/relationships/tags" Target="../tags/tag45.xml"/><Relationship Id="rId5" Type="http://schemas.openxmlformats.org/officeDocument/2006/relationships/tags" Target="../tags/tag44.xml"/><Relationship Id="rId4" Type="http://schemas.openxmlformats.org/officeDocument/2006/relationships/tags" Target="../tags/tag43.xml"/><Relationship Id="rId3" Type="http://schemas.openxmlformats.org/officeDocument/2006/relationships/tags" Target="../tags/tag42.xml"/><Relationship Id="rId2" Type="http://schemas.openxmlformats.org/officeDocument/2006/relationships/tags" Target="../tags/tag41.xml"/><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7" Type="http://schemas.openxmlformats.org/officeDocument/2006/relationships/tags" Target="../tags/tag50.xml"/><Relationship Id="rId6" Type="http://schemas.openxmlformats.org/officeDocument/2006/relationships/tags" Target="../tags/tag49.xml"/><Relationship Id="rId5" Type="http://schemas.openxmlformats.org/officeDocument/2006/relationships/tags" Target="../tags/tag48.xml"/><Relationship Id="rId4" Type="http://schemas.openxmlformats.org/officeDocument/2006/relationships/tags" Target="../tags/tag47.xml"/><Relationship Id="rId3" Type="http://schemas.openxmlformats.org/officeDocument/2006/relationships/image" Target="../media/image1.jpeg"/><Relationship Id="rId2" Type="http://schemas.openxmlformats.org/officeDocument/2006/relationships/tags" Target="../tags/tag46.xml"/><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6" Type="http://schemas.openxmlformats.org/officeDocument/2006/relationships/tags" Target="../tags/tag55.xml"/><Relationship Id="rId5" Type="http://schemas.openxmlformats.org/officeDocument/2006/relationships/tags" Target="../tags/tag54.xml"/><Relationship Id="rId4" Type="http://schemas.openxmlformats.org/officeDocument/2006/relationships/tags" Target="../tags/tag53.xml"/><Relationship Id="rId3" Type="http://schemas.openxmlformats.org/officeDocument/2006/relationships/tags" Target="../tags/tag52.xml"/><Relationship Id="rId2" Type="http://schemas.openxmlformats.org/officeDocument/2006/relationships/tags" Target="../tags/tag51.xml"/><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7" Type="http://schemas.openxmlformats.org/officeDocument/2006/relationships/tags" Target="../tags/tag61.xml"/><Relationship Id="rId6" Type="http://schemas.openxmlformats.org/officeDocument/2006/relationships/tags" Target="../tags/tag60.xml"/><Relationship Id="rId5" Type="http://schemas.openxmlformats.org/officeDocument/2006/relationships/tags" Target="../tags/tag59.xml"/><Relationship Id="rId4" Type="http://schemas.openxmlformats.org/officeDocument/2006/relationships/tags" Target="../tags/tag58.xml"/><Relationship Id="rId3" Type="http://schemas.openxmlformats.org/officeDocument/2006/relationships/tags" Target="../tags/tag57.xml"/><Relationship Id="rId2" Type="http://schemas.openxmlformats.org/officeDocument/2006/relationships/tags" Target="../tags/tag56.xml"/><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7" Type="http://schemas.openxmlformats.org/officeDocument/2006/relationships/tags" Target="../tags/tag67.xml"/><Relationship Id="rId6" Type="http://schemas.openxmlformats.org/officeDocument/2006/relationships/tags" Target="../tags/tag66.xml"/><Relationship Id="rId5" Type="http://schemas.openxmlformats.org/officeDocument/2006/relationships/tags" Target="../tags/tag65.xml"/><Relationship Id="rId4" Type="http://schemas.openxmlformats.org/officeDocument/2006/relationships/tags" Target="../tags/tag64.xml"/><Relationship Id="rId3" Type="http://schemas.openxmlformats.org/officeDocument/2006/relationships/tags" Target="../tags/tag63.xml"/><Relationship Id="rId2" Type="http://schemas.openxmlformats.org/officeDocument/2006/relationships/tags" Target="../tags/tag62.xml"/><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7" Type="http://schemas.openxmlformats.org/officeDocument/2006/relationships/tags" Target="../tags/tag73.xml"/><Relationship Id="rId6" Type="http://schemas.openxmlformats.org/officeDocument/2006/relationships/tags" Target="../tags/tag72.xml"/><Relationship Id="rId5" Type="http://schemas.openxmlformats.org/officeDocument/2006/relationships/tags" Target="../tags/tag71.xml"/><Relationship Id="rId4" Type="http://schemas.openxmlformats.org/officeDocument/2006/relationships/tags" Target="../tags/tag70.xml"/><Relationship Id="rId3" Type="http://schemas.openxmlformats.org/officeDocument/2006/relationships/tags" Target="../tags/tag69.xml"/><Relationship Id="rId2" Type="http://schemas.openxmlformats.org/officeDocument/2006/relationships/tags" Target="../tags/tag68.xml"/><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7" Type="http://schemas.openxmlformats.org/officeDocument/2006/relationships/tags" Target="../tags/tag79.xml"/><Relationship Id="rId6" Type="http://schemas.openxmlformats.org/officeDocument/2006/relationships/tags" Target="../tags/tag78.xml"/><Relationship Id="rId5" Type="http://schemas.openxmlformats.org/officeDocument/2006/relationships/tags" Target="../tags/tag77.xml"/><Relationship Id="rId4" Type="http://schemas.openxmlformats.org/officeDocument/2006/relationships/tags" Target="../tags/tag76.xml"/><Relationship Id="rId3" Type="http://schemas.openxmlformats.org/officeDocument/2006/relationships/tags" Target="../tags/tag75.xml"/><Relationship Id="rId2" Type="http://schemas.openxmlformats.org/officeDocument/2006/relationships/tags" Target="../tags/tag74.xml"/><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7" Type="http://schemas.openxmlformats.org/officeDocument/2006/relationships/tags" Target="../tags/tag85.xml"/><Relationship Id="rId6" Type="http://schemas.openxmlformats.org/officeDocument/2006/relationships/tags" Target="../tags/tag84.xml"/><Relationship Id="rId5" Type="http://schemas.openxmlformats.org/officeDocument/2006/relationships/tags" Target="../tags/tag83.xml"/><Relationship Id="rId4" Type="http://schemas.openxmlformats.org/officeDocument/2006/relationships/tags" Target="../tags/tag82.xml"/><Relationship Id="rId3" Type="http://schemas.openxmlformats.org/officeDocument/2006/relationships/tags" Target="../tags/tag81.xml"/><Relationship Id="rId2" Type="http://schemas.openxmlformats.org/officeDocument/2006/relationships/tags" Target="../tags/tag80.xml"/><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9" Type="http://schemas.openxmlformats.org/officeDocument/2006/relationships/tags" Target="../tags/tag93.xml"/><Relationship Id="rId8" Type="http://schemas.openxmlformats.org/officeDocument/2006/relationships/tags" Target="../tags/tag92.xml"/><Relationship Id="rId7" Type="http://schemas.openxmlformats.org/officeDocument/2006/relationships/tags" Target="../tags/tag91.xml"/><Relationship Id="rId6" Type="http://schemas.openxmlformats.org/officeDocument/2006/relationships/tags" Target="../tags/tag90.xml"/><Relationship Id="rId5" Type="http://schemas.openxmlformats.org/officeDocument/2006/relationships/tags" Target="../tags/tag89.xml"/><Relationship Id="rId4" Type="http://schemas.openxmlformats.org/officeDocument/2006/relationships/tags" Target="../tags/tag88.xml"/><Relationship Id="rId3" Type="http://schemas.openxmlformats.org/officeDocument/2006/relationships/tags" Target="../tags/tag87.xml"/><Relationship Id="rId2" Type="http://schemas.openxmlformats.org/officeDocument/2006/relationships/tags" Target="../tags/tag86.xml"/><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8893"/>
            <a:ext cx="7772400" cy="1101918"/>
          </a:xfrm>
          <a:prstGeom prst="rect">
            <a:avLst/>
          </a:prstGeom>
        </p:spPr>
        <p:txBody>
          <a:bodyPr/>
          <a:lstStyle/>
          <a:p>
            <a:pPr fontAlgn="base"/>
            <a:r>
              <a:rPr lang="zh-CN" altLang="en-US" strike="noStrike" noProof="1" smtClean="0"/>
              <a:t>单击此处编辑母版标题样式</a:t>
            </a:r>
            <a:endParaRPr lang="zh-CN" altLang="en-US" strike="noStrike" noProof="1"/>
          </a:p>
        </p:txBody>
      </p:sp>
      <p:sp>
        <p:nvSpPr>
          <p:cNvPr id="3" name="副标题 2"/>
          <p:cNvSpPr>
            <a:spLocks noGrp="1"/>
          </p:cNvSpPr>
          <p:nvPr>
            <p:ph type="subTitle" idx="1"/>
          </p:nvPr>
        </p:nvSpPr>
        <p:spPr>
          <a:xfrm>
            <a:off x="1371600" y="2915160"/>
            <a:ext cx="6400800" cy="131468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9435" indent="0" algn="ctr">
              <a:buNone/>
              <a:defRPr/>
            </a:lvl5pPr>
            <a:lvl6pPr marL="2286635" indent="0" algn="ctr">
              <a:buNone/>
              <a:defRPr/>
            </a:lvl6pPr>
            <a:lvl7pPr marL="2743835" indent="0" algn="ctr">
              <a:buNone/>
              <a:defRPr/>
            </a:lvl7pPr>
            <a:lvl8pPr marL="3201035" indent="0" algn="ctr">
              <a:buNone/>
              <a:defRPr/>
            </a:lvl8pPr>
            <a:lvl9pPr marL="3658235" indent="0" algn="ctr">
              <a:buNone/>
              <a:defRPr/>
            </a:lvl9pPr>
          </a:lstStyle>
          <a:p>
            <a:pPr fontAlgn="base"/>
            <a:r>
              <a:rPr lang="zh-CN" altLang="en-US" strike="noStrike" noProof="1" smtClean="0"/>
              <a:t>单击此处编辑母版副标题样式</a:t>
            </a:r>
            <a:endParaRPr lang="zh-CN" altLang="en-US" strike="noStrike" noProof="1"/>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206411"/>
            <a:ext cx="8229600" cy="857400"/>
          </a:xfrm>
          <a:prstGeom prst="rect">
            <a:avLst/>
          </a:prstGeom>
        </p:spPr>
        <p:txBody>
          <a:bodyPr/>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a:xfrm>
            <a:off x="457200" y="1200360"/>
            <a:ext cx="8229600" cy="3394669"/>
          </a:xfrm>
          <a:prstGeom prst="rect">
            <a:avLst/>
          </a:prstGeom>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06411"/>
            <a:ext cx="2057400" cy="4388618"/>
          </a:xfrm>
          <a:prstGeom prst="rect">
            <a:avLst/>
          </a:prstGeom>
        </p:spPr>
        <p:txBody>
          <a:bodyPr vert="eaVert"/>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a:xfrm>
            <a:off x="457200" y="206411"/>
            <a:ext cx="6019800" cy="4388618"/>
          </a:xfrm>
          <a:prstGeom prst="rect">
            <a:avLst/>
          </a:prstGeom>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标题幻灯片">
    <p:bg>
      <p:bgPr>
        <a:solidFill>
          <a:schemeClr val="bg2"/>
        </a:solidFill>
        <a:effectLst/>
      </p:bgPr>
    </p:bg>
    <p:spTree>
      <p:nvGrpSpPr>
        <p:cNvPr id="1" name=""/>
        <p:cNvGrpSpPr/>
        <p:nvPr/>
      </p:nvGrpSpPr>
      <p:grpSpPr>
        <a:xfrm>
          <a:off x="0" y="0"/>
          <a:ext cx="0" cy="0"/>
          <a:chOff x="0" y="0"/>
          <a:chExt cx="0" cy="0"/>
        </a:xfrm>
      </p:grpSpPr>
      <p:pic>
        <p:nvPicPr>
          <p:cNvPr id="3075" name="图片 6"/>
          <p:cNvPicPr>
            <a:picLocks noChangeAspect="1"/>
          </p:cNvPicPr>
          <p:nvPr userDrawn="1">
            <p:custDataLst>
              <p:tags r:id="rId2"/>
            </p:custDataLst>
          </p:nvPr>
        </p:nvPicPr>
        <p:blipFill>
          <a:blip r:embed="rId3"/>
          <a:stretch>
            <a:fillRect/>
          </a:stretch>
        </p:blipFill>
        <p:spPr>
          <a:xfrm>
            <a:off x="0" y="0"/>
            <a:ext cx="7631113" cy="5143500"/>
          </a:xfrm>
          <a:prstGeom prst="rect">
            <a:avLst/>
          </a:prstGeom>
          <a:noFill/>
          <a:ln w="9525">
            <a:noFill/>
          </a:ln>
        </p:spPr>
      </p:pic>
      <p:sp>
        <p:nvSpPr>
          <p:cNvPr id="23" name="矩形 22"/>
          <p:cNvSpPr/>
          <p:nvPr userDrawn="1">
            <p:custDataLst>
              <p:tags r:id="rId4"/>
            </p:custDataLst>
          </p:nvPr>
        </p:nvSpPr>
        <p:spPr>
          <a:xfrm>
            <a:off x="0" y="0"/>
            <a:ext cx="7631113" cy="5143500"/>
          </a:xfrm>
          <a:prstGeom prst="rect">
            <a:avLst/>
          </a:prstGeom>
          <a:gradFill>
            <a:gsLst>
              <a:gs pos="100000">
                <a:schemeClr val="accent6"/>
              </a:gs>
              <a:gs pos="5000">
                <a:schemeClr val="accent1">
                  <a:alpha val="72000"/>
                </a:schemeClr>
              </a:gs>
            </a:gsLst>
            <a:lin ang="6000000" scaled="0"/>
          </a:gradFill>
          <a:ln>
            <a:noFill/>
          </a:ln>
          <a:effectLst>
            <a:outerShdw blurRad="927100" dist="317500" algn="l" rotWithShape="0">
              <a:schemeClr val="accent3">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noProof="1" dirty="0"/>
          </a:p>
        </p:txBody>
      </p:sp>
      <p:sp>
        <p:nvSpPr>
          <p:cNvPr id="2" name="标题 1"/>
          <p:cNvSpPr>
            <a:spLocks noGrp="1"/>
          </p:cNvSpPr>
          <p:nvPr>
            <p:ph type="ctrTitle" hasCustomPrompt="1"/>
          </p:nvPr>
        </p:nvSpPr>
        <p:spPr>
          <a:xfrm>
            <a:off x="1074421" y="1932098"/>
            <a:ext cx="4800599" cy="720038"/>
          </a:xfrm>
        </p:spPr>
        <p:txBody>
          <a:bodyPr lIns="90000" tIns="46800" rIns="90000" bIns="0" anchor="b" anchorCtr="0">
            <a:normAutofit/>
          </a:bodyPr>
          <a:lstStyle>
            <a:lvl1pPr algn="l">
              <a:defRPr sz="4050" b="0" spc="600" baseline="0">
                <a:solidFill>
                  <a:schemeClr val="bg1"/>
                </a:solidFill>
                <a:effectLst>
                  <a:outerShdw blurRad="177800" dist="101600" dir="5400000" algn="ctr" rotWithShape="0">
                    <a:schemeClr val="tx1">
                      <a:alpha val="26000"/>
                    </a:schemeClr>
                  </a:outerShdw>
                </a:effectLst>
                <a:ea typeface="汉仪旗黑-85S" pitchFamily="18" charset="-122"/>
              </a:defRPr>
            </a:lvl1pPr>
          </a:lstStyle>
          <a:p>
            <a:pPr fontAlgn="auto"/>
            <a:r>
              <a:rPr lang="zh-CN" altLang="en-US" sz="4050" strike="noStrike" noProof="1" dirty="0"/>
              <a:t>单击此处编辑标题</a:t>
            </a:r>
            <a:endParaRPr lang="zh-CN" altLang="en-US" strike="noStrike" noProof="1" dirty="0"/>
          </a:p>
        </p:txBody>
      </p:sp>
      <p:sp>
        <p:nvSpPr>
          <p:cNvPr id="3" name="副标题 2"/>
          <p:cNvSpPr>
            <a:spLocks noGrp="1"/>
          </p:cNvSpPr>
          <p:nvPr>
            <p:ph type="subTitle" idx="1" hasCustomPrompt="1"/>
          </p:nvPr>
        </p:nvSpPr>
        <p:spPr>
          <a:xfrm>
            <a:off x="1062360" y="2709750"/>
            <a:ext cx="4812660" cy="586218"/>
          </a:xfrm>
        </p:spPr>
        <p:txBody>
          <a:bodyPr lIns="90000" tIns="0" rIns="90000" bIns="46800">
            <a:normAutofit/>
          </a:bodyPr>
          <a:lstStyle>
            <a:lvl1pPr marL="0" indent="0" algn="l" eaLnBrk="1" fontAlgn="auto" latinLnBrk="0" hangingPunct="1">
              <a:lnSpc>
                <a:spcPct val="100000"/>
              </a:lnSpc>
              <a:buNone/>
              <a:defRPr sz="1800" u="none" strike="noStrike" kern="1200" cap="none" spc="200" normalizeH="0" baseline="0">
                <a:solidFill>
                  <a:schemeClr val="bg1"/>
                </a:solidFill>
                <a:effectLst>
                  <a:outerShdw blurRad="177800" dist="101600" dir="5400000" algn="ctr" rotWithShape="0">
                    <a:schemeClr val="tx1">
                      <a:alpha val="26000"/>
                    </a:schemeClr>
                  </a:outerShdw>
                </a:effectLst>
                <a:uFillTx/>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835" indent="0" algn="ctr">
              <a:buNone/>
              <a:defRPr sz="1200"/>
            </a:lvl9pPr>
          </a:lstStyle>
          <a:p>
            <a:pPr fontAlgn="auto"/>
            <a:r>
              <a:rPr lang="zh-CN" altLang="en-US" strike="noStrike" noProof="1" dirty="0"/>
              <a:t>单击此处编辑副标题</a:t>
            </a:r>
            <a:endParaRPr lang="zh-CN" altLang="en-US" strike="noStrike" noProof="1" dirty="0"/>
          </a:p>
        </p:txBody>
      </p:sp>
      <p:sp>
        <p:nvSpPr>
          <p:cNvPr id="5" name="文本占位符 4"/>
          <p:cNvSpPr>
            <a:spLocks noGrp="1"/>
          </p:cNvSpPr>
          <p:nvPr>
            <p:ph type="body" sz="quarter" idx="13" hasCustomPrompt="1"/>
          </p:nvPr>
        </p:nvSpPr>
        <p:spPr>
          <a:xfrm>
            <a:off x="1062360" y="3408729"/>
            <a:ext cx="1620000" cy="464534"/>
          </a:xfrm>
        </p:spPr>
        <p:txBody>
          <a:bodyPr lIns="90000" tIns="0" rIns="90000" bIns="46800">
            <a:normAutofit/>
          </a:bodyPr>
          <a:lstStyle>
            <a:lvl1pPr marL="0" indent="0">
              <a:buNone/>
              <a:defRPr sz="1800">
                <a:ln>
                  <a:noFill/>
                </a:ln>
                <a:solidFill>
                  <a:schemeClr val="bg1"/>
                </a:solidFill>
                <a:effectLst>
                  <a:outerShdw blurRad="50800" dist="50800" dir="5400000" algn="ctr" rotWithShape="0">
                    <a:schemeClr val="bg1">
                      <a:alpha val="0"/>
                    </a:schemeClr>
                  </a:outerShdw>
                </a:effectLst>
              </a:defRPr>
            </a:lvl1pPr>
          </a:lstStyle>
          <a:p>
            <a:pPr lvl="0" fontAlgn="auto"/>
            <a:r>
              <a:rPr lang="zh-CN" altLang="en-US" strike="noStrike" noProof="1" dirty="0"/>
              <a:t>编辑文本</a:t>
            </a:r>
            <a:endParaRPr lang="zh-CN" altLang="en-US" strike="noStrike" noProof="1" dirty="0"/>
          </a:p>
        </p:txBody>
      </p:sp>
      <p:sp>
        <p:nvSpPr>
          <p:cNvPr id="22" name="文本占位符 21"/>
          <p:cNvSpPr>
            <a:spLocks noGrp="1"/>
          </p:cNvSpPr>
          <p:nvPr>
            <p:ph type="body" sz="quarter" idx="14" hasCustomPrompt="1"/>
          </p:nvPr>
        </p:nvSpPr>
        <p:spPr>
          <a:xfrm>
            <a:off x="2976659" y="3408729"/>
            <a:ext cx="1620000" cy="464534"/>
          </a:xfrm>
        </p:spPr>
        <p:txBody>
          <a:bodyPr lIns="90000" tIns="0" rIns="90000" bIns="46800">
            <a:normAutofit/>
          </a:bodyPr>
          <a:lstStyle>
            <a:lvl1pPr marL="0" indent="0">
              <a:buNone/>
              <a:defRPr sz="1800">
                <a:ln>
                  <a:noFill/>
                </a:ln>
                <a:solidFill>
                  <a:schemeClr val="bg1"/>
                </a:solidFill>
                <a:effectLst>
                  <a:outerShdw blurRad="50800" dist="50800" dir="5400000" algn="ctr" rotWithShape="0">
                    <a:schemeClr val="bg1">
                      <a:alpha val="0"/>
                    </a:schemeClr>
                  </a:outerShdw>
                </a:effectLst>
              </a:defRPr>
            </a:lvl1pPr>
          </a:lstStyle>
          <a:p>
            <a:pPr lvl="0" fontAlgn="auto"/>
            <a:r>
              <a:rPr lang="zh-CN" altLang="en-US" strike="noStrike" noProof="1" dirty="0"/>
              <a:t>编辑文本</a:t>
            </a:r>
            <a:endParaRPr lang="zh-CN" altLang="en-US" strike="noStrike" noProof="1" dirty="0"/>
          </a:p>
        </p:txBody>
      </p:sp>
      <p:sp>
        <p:nvSpPr>
          <p:cNvPr id="16" name="日期占位符 15"/>
          <p:cNvSpPr>
            <a:spLocks noGrp="1"/>
          </p:cNvSpPr>
          <p:nvPr>
            <p:ph type="dt" sz="half" idx="10"/>
            <p:custDataLst>
              <p:tags r:id="rId5"/>
            </p:custDataLst>
          </p:nvPr>
        </p:nvSpPr>
        <p:spPr>
          <a:xfrm>
            <a:off x="660400" y="4762500"/>
            <a:ext cx="2024063" cy="238125"/>
          </a:xfrm>
          <a:prstGeom prst="rect">
            <a:avLst/>
          </a:prstGeom>
        </p:spPr>
        <p:txBody>
          <a:bodyPr vert="horz" lIns="91440" tIns="45720" rIns="91440" bIns="45720" rtlCol="0" anchor="ctr">
            <a:normAutofit/>
          </a:bodyPr>
          <a:lstStyle/>
          <a:p>
            <a:pPr fontAlgn="base"/>
            <a:fld id="{760FBDFE-C587-4B4C-A407-44438C67B59E}" type="datetimeFigureOut">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
        <p:nvSpPr>
          <p:cNvPr id="17" name="页脚占位符 16"/>
          <p:cNvSpPr>
            <a:spLocks noGrp="1"/>
          </p:cNvSpPr>
          <p:nvPr>
            <p:ph type="ftr" sz="quarter" idx="11"/>
            <p:custDataLst>
              <p:tags r:id="rId6"/>
            </p:custDataLst>
          </p:nvPr>
        </p:nvSpPr>
        <p:spPr>
          <a:xfrm>
            <a:off x="3087688" y="4762500"/>
            <a:ext cx="2968625" cy="238125"/>
          </a:xfrm>
          <a:prstGeom prst="rect">
            <a:avLst/>
          </a:prstGeom>
        </p:spPr>
        <p:txBody>
          <a:bodyPr vert="horz" lIns="91440" tIns="45720" rIns="91440" bIns="45720" rtlCol="0" anchor="ctr">
            <a:normAutofit/>
          </a:bodyPr>
          <a:lstStyle/>
          <a:p>
            <a:pPr fontAlgn="base"/>
            <a:endParaRPr lang="zh-CN" altLang="en-US" strike="noStrike" noProof="1" dirty="0"/>
          </a:p>
        </p:txBody>
      </p:sp>
      <p:sp>
        <p:nvSpPr>
          <p:cNvPr id="18" name="灯片编号占位符 17"/>
          <p:cNvSpPr>
            <a:spLocks noGrp="1"/>
          </p:cNvSpPr>
          <p:nvPr>
            <p:ph type="sldNum" sz="quarter" idx="12"/>
            <p:custDataLst>
              <p:tags r:id="rId7"/>
            </p:custDataLst>
          </p:nvPr>
        </p:nvSpPr>
        <p:spPr>
          <a:xfrm>
            <a:off x="6457950" y="4762500"/>
            <a:ext cx="2025650" cy="238125"/>
          </a:xfrm>
          <a:prstGeom prst="rect">
            <a:avLst/>
          </a:prstGeom>
        </p:spPr>
        <p:txBody>
          <a:bodyPr vert="horz" lIns="91440" tIns="45720" rIns="91440" bIns="45720" rtlCol="0" anchor="ctr">
            <a:normAutofit/>
          </a:bodyPr>
          <a:lstStyle/>
          <a:p>
            <a:pPr fontAlgn="base"/>
            <a:fld id="{49AE70B2-8BF9-45C0-BB95-33D1B9D3A854}" type="slidenum">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bg>
      <p:bgPr>
        <a:solidFill>
          <a:schemeClr val="bg2"/>
        </a:solidFill>
        <a:effectLst/>
      </p:bgPr>
    </p:bg>
    <p:spTree>
      <p:nvGrpSpPr>
        <p:cNvPr id="1" name=""/>
        <p:cNvGrpSpPr/>
        <p:nvPr/>
      </p:nvGrpSpPr>
      <p:grpSpPr>
        <a:xfrm>
          <a:off x="0" y="0"/>
          <a:ext cx="0" cy="0"/>
          <a:chOff x="0" y="0"/>
          <a:chExt cx="0" cy="0"/>
        </a:xfrm>
      </p:grpSpPr>
      <p:grpSp>
        <p:nvGrpSpPr>
          <p:cNvPr id="4099" name="组合 6"/>
          <p:cNvGrpSpPr/>
          <p:nvPr userDrawn="1"/>
        </p:nvGrpSpPr>
        <p:grpSpPr>
          <a:xfrm>
            <a:off x="8351838" y="4413250"/>
            <a:ext cx="517525" cy="544513"/>
            <a:chOff x="10944056" y="5680717"/>
            <a:chExt cx="905045" cy="951420"/>
          </a:xfrm>
        </p:grpSpPr>
        <p:sp>
          <p:nvSpPr>
            <p:cNvPr id="8" name="矩形 7"/>
            <p:cNvSpPr/>
            <p:nvPr>
              <p:custDataLst>
                <p:tags r:id="rId2"/>
              </p:custDataLst>
            </p:nvPr>
          </p:nvSpPr>
          <p:spPr>
            <a:xfrm>
              <a:off x="11125201" y="5860612"/>
              <a:ext cx="723900" cy="771525"/>
            </a:xfrm>
            <a:prstGeom prst="rect">
              <a:avLst/>
            </a:prstGeom>
            <a:gradFill>
              <a:gsLst>
                <a:gs pos="100000">
                  <a:schemeClr val="accent1"/>
                </a:gs>
                <a:gs pos="5000">
                  <a:schemeClr val="accent4">
                    <a:alpha val="80000"/>
                  </a:schemeClr>
                </a:gs>
              </a:gsLst>
              <a:lin ang="6000000" scaled="0"/>
            </a:gradFill>
            <a:ln>
              <a:noFill/>
            </a:ln>
            <a:effectLst>
              <a:outerShdw blurRad="292100" dist="101600" dir="3000000" algn="l" rotWithShape="0">
                <a:schemeClr val="accent3">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noProof="1"/>
            </a:p>
          </p:txBody>
        </p:sp>
        <p:sp>
          <p:nvSpPr>
            <p:cNvPr id="9" name="矩形 8"/>
            <p:cNvSpPr/>
            <p:nvPr>
              <p:custDataLst>
                <p:tags r:id="rId3"/>
              </p:custDataLst>
            </p:nvPr>
          </p:nvSpPr>
          <p:spPr>
            <a:xfrm rot="10800000">
              <a:off x="10944056" y="5680717"/>
              <a:ext cx="514351" cy="547489"/>
            </a:xfrm>
            <a:prstGeom prst="rect">
              <a:avLst/>
            </a:prstGeom>
            <a:gradFill>
              <a:gsLst>
                <a:gs pos="100000">
                  <a:schemeClr val="accent1">
                    <a:alpha val="52000"/>
                  </a:schemeClr>
                </a:gs>
                <a:gs pos="5000">
                  <a:schemeClr val="accent4">
                    <a:alpha val="54000"/>
                  </a:schemeClr>
                </a:gs>
              </a:gsLst>
              <a:lin ang="6000000" scaled="0"/>
            </a:gradFill>
            <a:ln>
              <a:noFill/>
            </a:ln>
            <a:effectLst>
              <a:outerShdw blurRad="292100" dist="101600" dir="3000000" algn="l" rotWithShape="0">
                <a:schemeClr val="accent3">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noProof="1"/>
            </a:p>
          </p:txBody>
        </p:sp>
      </p:grpSp>
      <p:sp>
        <p:nvSpPr>
          <p:cNvPr id="2" name="标题 1"/>
          <p:cNvSpPr>
            <a:spLocks noGrp="1"/>
          </p:cNvSpPr>
          <p:nvPr>
            <p:ph type="title"/>
          </p:nvPr>
        </p:nvSpPr>
        <p:spPr>
          <a:xfrm>
            <a:off x="502412" y="332743"/>
            <a:ext cx="8139178" cy="331473"/>
          </a:xfrm>
        </p:spPr>
        <p:txBody>
          <a:bodyPr vert="horz" lIns="101600" tIns="38100" rIns="76200" bIns="38100" rtlCol="0" anchor="t" anchorCtr="0">
            <a:noAutofit/>
          </a:bodyPr>
          <a:lstStyle>
            <a:lvl1pPr marL="0" marR="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微软雅黑" panose="020B0503020204020204" pitchFamily="34" charset="-122"/>
                <a:ea typeface="微软雅黑" panose="020B0503020204020204" pitchFamily="34" charset="-122"/>
                <a:cs typeface="+mj-cs"/>
                <a:sym typeface="+mn-ea"/>
              </a:defRPr>
            </a:lvl1pPr>
          </a:lstStyle>
          <a:p>
            <a:pPr lvl="0" fontAlgn="auto"/>
            <a:r>
              <a:rPr strike="noStrike" noProof="1" dirty="0">
                <a:sym typeface="+mn-ea"/>
              </a:rPr>
              <a:t>单击此处编辑母版标题样式</a:t>
            </a:r>
            <a:endParaRPr strike="noStrike" noProof="1" dirty="0">
              <a:sym typeface="+mn-ea"/>
            </a:endParaRPr>
          </a:p>
        </p:txBody>
      </p:sp>
      <p:sp>
        <p:nvSpPr>
          <p:cNvPr id="3" name="内容占位符 2"/>
          <p:cNvSpPr>
            <a:spLocks noGrp="1"/>
          </p:cNvSpPr>
          <p:nvPr>
            <p:ph idx="1"/>
          </p:nvPr>
        </p:nvSpPr>
        <p:spPr>
          <a:xfrm>
            <a:off x="502412" y="714699"/>
            <a:ext cx="8139178" cy="4041680"/>
          </a:xfrm>
        </p:spPr>
        <p:txBody>
          <a:bodyPr vert="horz" lIns="101600" tIns="0" rIns="82550" bIns="0" rtlCol="0">
            <a:no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微软雅黑" panose="020B0503020204020204" pitchFamily="34" charset="-122"/>
                <a:ea typeface="微软雅黑" panose="020B0503020204020204" pitchFamily="3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微软雅黑" panose="020B0503020204020204" pitchFamily="34" charset="-122"/>
                <a:ea typeface="微软雅黑" panose="020B0503020204020204" pitchFamily="34"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微软雅黑" panose="020B0503020204020204" pitchFamily="34" charset="-122"/>
                <a:ea typeface="微软雅黑" panose="020B0503020204020204" pitchFamily="34"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微软雅黑" panose="020B0503020204020204" pitchFamily="34" charset="-122"/>
                <a:ea typeface="微软雅黑" panose="020B0503020204020204" pitchFamily="34"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微软雅黑" panose="020B0503020204020204" pitchFamily="34" charset="-122"/>
                <a:ea typeface="微软雅黑" panose="020B0503020204020204" pitchFamily="34" charset="-122"/>
                <a:cs typeface="+mn-cs"/>
                <a:sym typeface="+mn-ea"/>
              </a:defRPr>
            </a:lvl5pPr>
          </a:lstStyle>
          <a:p>
            <a:pPr lvl="0" fontAlgn="auto"/>
            <a:r>
              <a:rPr strike="noStrike" noProof="1" dirty="0">
                <a:sym typeface="+mn-ea"/>
              </a:rPr>
              <a:t>单击此处编辑母版文本样式</a:t>
            </a:r>
            <a:endParaRPr strike="noStrike" noProof="1" dirty="0">
              <a:sym typeface="+mn-ea"/>
            </a:endParaRPr>
          </a:p>
          <a:p>
            <a:pPr lvl="1" fontAlgn="auto"/>
            <a:r>
              <a:rPr strike="noStrike" noProof="1" dirty="0">
                <a:sym typeface="+mn-ea"/>
              </a:rPr>
              <a:t>第二级</a:t>
            </a:r>
            <a:endParaRPr strike="noStrike" noProof="1" dirty="0">
              <a:sym typeface="+mn-ea"/>
            </a:endParaRPr>
          </a:p>
          <a:p>
            <a:pPr lvl="2" fontAlgn="auto"/>
            <a:r>
              <a:rPr strike="noStrike" noProof="1" dirty="0">
                <a:sym typeface="+mn-ea"/>
              </a:rPr>
              <a:t>第三级</a:t>
            </a:r>
            <a:endParaRPr strike="noStrike" noProof="1" dirty="0">
              <a:sym typeface="+mn-ea"/>
            </a:endParaRPr>
          </a:p>
          <a:p>
            <a:pPr lvl="3" fontAlgn="auto"/>
            <a:r>
              <a:rPr strike="noStrike" noProof="1" dirty="0">
                <a:sym typeface="+mn-ea"/>
              </a:rPr>
              <a:t>第四级</a:t>
            </a:r>
            <a:endParaRPr strike="noStrike" noProof="1" dirty="0">
              <a:sym typeface="+mn-ea"/>
            </a:endParaRPr>
          </a:p>
          <a:p>
            <a:pPr lvl="4" fontAlgn="auto"/>
            <a:r>
              <a:rPr strike="noStrike" noProof="1" dirty="0">
                <a:sym typeface="+mn-ea"/>
              </a:rPr>
              <a:t>第五级</a:t>
            </a:r>
            <a:endParaRPr strike="noStrike" noProof="1" dirty="0">
              <a:sym typeface="+mn-ea"/>
            </a:endParaRPr>
          </a:p>
        </p:txBody>
      </p:sp>
      <p:sp>
        <p:nvSpPr>
          <p:cNvPr id="4" name="日期占位符 3"/>
          <p:cNvSpPr>
            <a:spLocks noGrp="1"/>
          </p:cNvSpPr>
          <p:nvPr>
            <p:ph type="dt" sz="half" idx="10"/>
            <p:custDataLst>
              <p:tags r:id="rId4"/>
            </p:custDataLst>
          </p:nvPr>
        </p:nvSpPr>
        <p:spPr>
          <a:xfrm>
            <a:off x="660400" y="4762500"/>
            <a:ext cx="2024063" cy="238125"/>
          </a:xfrm>
          <a:prstGeom prst="rect">
            <a:avLst/>
          </a:prstGeom>
        </p:spPr>
        <p:txBody>
          <a:bodyPr vert="horz" lIns="91440" tIns="45720" rIns="91440" bIns="45720" rtlCol="0" anchor="ctr">
            <a:normAutofit/>
          </a:bodyPr>
          <a:lstStyle/>
          <a:p>
            <a:pPr fontAlgn="base"/>
            <a:fld id="{760FBDFE-C587-4B4C-A407-44438C67B59E}" type="datetimeFigureOut">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
        <p:nvSpPr>
          <p:cNvPr id="5" name="页脚占位符 4"/>
          <p:cNvSpPr>
            <a:spLocks noGrp="1"/>
          </p:cNvSpPr>
          <p:nvPr>
            <p:ph type="ftr" sz="quarter" idx="11"/>
            <p:custDataLst>
              <p:tags r:id="rId5"/>
            </p:custDataLst>
          </p:nvPr>
        </p:nvSpPr>
        <p:spPr>
          <a:xfrm>
            <a:off x="3087688" y="4762500"/>
            <a:ext cx="2968625" cy="238125"/>
          </a:xfrm>
          <a:prstGeom prst="rect">
            <a:avLst/>
          </a:prstGeom>
        </p:spPr>
        <p:txBody>
          <a:bodyPr vert="horz" lIns="91440" tIns="45720" rIns="91440" bIns="45720" rtlCol="0" anchor="ctr">
            <a:normAutofit/>
          </a:bodyPr>
          <a:lstStyle/>
          <a:p>
            <a:pPr fontAlgn="base"/>
            <a:endParaRPr lang="zh-CN" altLang="en-US" strike="noStrike" noProof="1"/>
          </a:p>
        </p:txBody>
      </p:sp>
      <p:sp>
        <p:nvSpPr>
          <p:cNvPr id="6" name="灯片编号占位符 5"/>
          <p:cNvSpPr>
            <a:spLocks noGrp="1"/>
          </p:cNvSpPr>
          <p:nvPr>
            <p:ph type="sldNum" sz="quarter" idx="12"/>
            <p:custDataLst>
              <p:tags r:id="rId6"/>
            </p:custDataLst>
          </p:nvPr>
        </p:nvSpPr>
        <p:spPr>
          <a:xfrm>
            <a:off x="6457950" y="4762500"/>
            <a:ext cx="2025650" cy="238125"/>
          </a:xfrm>
          <a:prstGeom prst="rect">
            <a:avLst/>
          </a:prstGeom>
        </p:spPr>
        <p:txBody>
          <a:bodyPr vert="horz" lIns="91440" tIns="45720" rIns="91440" bIns="45720" rtlCol="0" anchor="ctr">
            <a:normAutofit/>
          </a:bodyPr>
          <a:lstStyle/>
          <a:p>
            <a:pPr fontAlgn="base"/>
            <a:fld id="{49AE70B2-8BF9-45C0-BB95-33D1B9D3A854}" type="slidenum">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节标题">
    <p:bg>
      <p:bgPr>
        <a:solidFill>
          <a:schemeClr val="bg2"/>
        </a:solidFill>
        <a:effectLst/>
      </p:bgPr>
    </p:bg>
    <p:spTree>
      <p:nvGrpSpPr>
        <p:cNvPr id="1" name=""/>
        <p:cNvGrpSpPr/>
        <p:nvPr/>
      </p:nvGrpSpPr>
      <p:grpSpPr>
        <a:xfrm>
          <a:off x="0" y="0"/>
          <a:ext cx="0" cy="0"/>
          <a:chOff x="0" y="0"/>
          <a:chExt cx="0" cy="0"/>
        </a:xfrm>
      </p:grpSpPr>
      <p:pic>
        <p:nvPicPr>
          <p:cNvPr id="5123" name="图片 6"/>
          <p:cNvPicPr>
            <a:picLocks noChangeAspect="1"/>
          </p:cNvPicPr>
          <p:nvPr userDrawn="1">
            <p:custDataLst>
              <p:tags r:id="rId2"/>
            </p:custDataLst>
          </p:nvPr>
        </p:nvPicPr>
        <p:blipFill>
          <a:blip r:embed="rId3"/>
          <a:stretch>
            <a:fillRect/>
          </a:stretch>
        </p:blipFill>
        <p:spPr>
          <a:xfrm>
            <a:off x="0" y="0"/>
            <a:ext cx="7631113" cy="5143500"/>
          </a:xfrm>
          <a:prstGeom prst="rect">
            <a:avLst/>
          </a:prstGeom>
          <a:noFill/>
          <a:ln w="9525">
            <a:noFill/>
          </a:ln>
        </p:spPr>
      </p:pic>
      <p:sp>
        <p:nvSpPr>
          <p:cNvPr id="9" name="矩形 8"/>
          <p:cNvSpPr/>
          <p:nvPr userDrawn="1">
            <p:custDataLst>
              <p:tags r:id="rId4"/>
            </p:custDataLst>
          </p:nvPr>
        </p:nvSpPr>
        <p:spPr>
          <a:xfrm>
            <a:off x="0" y="0"/>
            <a:ext cx="7631113" cy="5143500"/>
          </a:xfrm>
          <a:prstGeom prst="rect">
            <a:avLst/>
          </a:prstGeom>
          <a:gradFill>
            <a:gsLst>
              <a:gs pos="100000">
                <a:schemeClr val="accent6"/>
              </a:gs>
              <a:gs pos="5000">
                <a:schemeClr val="accent1">
                  <a:alpha val="72000"/>
                </a:schemeClr>
              </a:gs>
            </a:gsLst>
            <a:lin ang="6000000" scaled="0"/>
          </a:gradFill>
          <a:ln>
            <a:noFill/>
          </a:ln>
          <a:effectLst>
            <a:outerShdw blurRad="927100" dist="317500" algn="l" rotWithShape="0">
              <a:schemeClr val="accent3">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noProof="1" dirty="0"/>
          </a:p>
        </p:txBody>
      </p:sp>
      <p:sp>
        <p:nvSpPr>
          <p:cNvPr id="2" name="标题 1"/>
          <p:cNvSpPr>
            <a:spLocks noGrp="1"/>
          </p:cNvSpPr>
          <p:nvPr>
            <p:ph type="title" hasCustomPrompt="1"/>
          </p:nvPr>
        </p:nvSpPr>
        <p:spPr>
          <a:xfrm>
            <a:off x="924350" y="2572068"/>
            <a:ext cx="4447751" cy="753431"/>
          </a:xfrm>
        </p:spPr>
        <p:txBody>
          <a:bodyPr lIns="90000" tIns="46800" rIns="90000" bIns="0" anchor="b" anchorCtr="0">
            <a:normAutofit/>
          </a:bodyPr>
          <a:lstStyle>
            <a:lvl1pPr>
              <a:defRPr sz="3600" b="0" u="none" strike="noStrike" kern="1200" cap="none" spc="300" normalizeH="0" baseline="0">
                <a:solidFill>
                  <a:schemeClr val="bg1"/>
                </a:solidFill>
                <a:effectLst>
                  <a:outerShdw blurRad="177800" dist="101600" dir="2700000" algn="tl" rotWithShape="0">
                    <a:prstClr val="black">
                      <a:alpha val="26000"/>
                    </a:prstClr>
                  </a:outerShdw>
                </a:effectLst>
                <a:uFillTx/>
                <a:latin typeface="Arial" panose="020B0604020202020204" pitchFamily="34" charset="0"/>
                <a:ea typeface="汉仪旗黑-85S" pitchFamily="18" charset="-122"/>
              </a:defRPr>
            </a:lvl1pPr>
          </a:lstStyle>
          <a:p>
            <a:pPr fontAlgn="auto"/>
            <a:r>
              <a:rPr lang="zh-CN" altLang="en-US" strike="noStrike" noProof="1" dirty="0"/>
              <a:t>单击此处编辑标题</a:t>
            </a:r>
            <a:endParaRPr lang="zh-CN" altLang="en-US" strike="noStrike" noProof="1" dirty="0"/>
          </a:p>
        </p:txBody>
      </p:sp>
      <p:sp>
        <p:nvSpPr>
          <p:cNvPr id="3" name="文本占位符 2"/>
          <p:cNvSpPr>
            <a:spLocks noGrp="1"/>
          </p:cNvSpPr>
          <p:nvPr>
            <p:ph type="body" idx="1" hasCustomPrompt="1"/>
          </p:nvPr>
        </p:nvSpPr>
        <p:spPr>
          <a:xfrm>
            <a:off x="924346" y="3384074"/>
            <a:ext cx="4447751" cy="808489"/>
          </a:xfrm>
        </p:spPr>
        <p:txBody>
          <a:bodyPr lIns="90000" tIns="0" rIns="90000" bIns="46800">
            <a:normAutofit/>
          </a:bodyPr>
          <a:lstStyle>
            <a:lvl1pPr marL="0" indent="0" eaLnBrk="1" fontAlgn="auto" latinLnBrk="0" hangingPunct="1">
              <a:buNone/>
              <a:defRPr kumimoji="0" lang="zh-CN" altLang="en-US" sz="1500" b="0" i="0" u="none" strike="noStrike" kern="1200" cap="none" spc="150" normalizeH="0" baseline="0" noProof="1">
                <a:solidFill>
                  <a:schemeClr val="bg1"/>
                </a:solidFill>
                <a:effectLst>
                  <a:outerShdw blurRad="177800" dist="101600" dir="2700000" algn="tl" rotWithShape="0">
                    <a:prstClr val="black">
                      <a:alpha val="26000"/>
                    </a:prstClr>
                  </a:outerShdw>
                </a:effectLst>
                <a:uFillTx/>
                <a:latin typeface="Arial" panose="020B0604020202020204" pitchFamily="34" charset="0"/>
                <a:ea typeface="微软雅黑" panose="020B0503020204020204" pitchFamily="34" charset="-122"/>
                <a:cs typeface="+mn-cs"/>
                <a:sym typeface="+mn-ea"/>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835" indent="0">
              <a:buNone/>
              <a:defRPr sz="1200">
                <a:solidFill>
                  <a:schemeClr val="tx1">
                    <a:tint val="75000"/>
                  </a:schemeClr>
                </a:solidFill>
              </a:defRPr>
            </a:lvl9pPr>
          </a:lstStyle>
          <a:p>
            <a:pPr lvl="0" fontAlgn="auto"/>
            <a:r>
              <a:rPr lang="zh-CN" altLang="en-US" strike="noStrike" noProof="1" dirty="0"/>
              <a:t>单击此处编辑文本</a:t>
            </a:r>
            <a:endParaRPr lang="zh-CN" altLang="en-US" strike="noStrike" noProof="1" dirty="0"/>
          </a:p>
        </p:txBody>
      </p:sp>
      <p:sp>
        <p:nvSpPr>
          <p:cNvPr id="4" name="日期占位符 3"/>
          <p:cNvSpPr>
            <a:spLocks noGrp="1"/>
          </p:cNvSpPr>
          <p:nvPr>
            <p:ph type="dt" sz="half" idx="10"/>
            <p:custDataLst>
              <p:tags r:id="rId5"/>
            </p:custDataLst>
          </p:nvPr>
        </p:nvSpPr>
        <p:spPr>
          <a:xfrm>
            <a:off x="660400" y="4762500"/>
            <a:ext cx="2024063" cy="238125"/>
          </a:xfrm>
          <a:prstGeom prst="rect">
            <a:avLst/>
          </a:prstGeom>
        </p:spPr>
        <p:txBody>
          <a:bodyPr vert="horz" lIns="91440" tIns="45720" rIns="91440" bIns="45720" rtlCol="0" anchor="ctr">
            <a:normAutofit/>
          </a:bodyPr>
          <a:lstStyle/>
          <a:p>
            <a:pPr fontAlgn="base"/>
            <a:fld id="{760FBDFE-C587-4B4C-A407-44438C67B59E}" type="datetimeFigureOut">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
        <p:nvSpPr>
          <p:cNvPr id="5" name="页脚占位符 4"/>
          <p:cNvSpPr>
            <a:spLocks noGrp="1"/>
          </p:cNvSpPr>
          <p:nvPr>
            <p:ph type="ftr" sz="quarter" idx="11"/>
            <p:custDataLst>
              <p:tags r:id="rId6"/>
            </p:custDataLst>
          </p:nvPr>
        </p:nvSpPr>
        <p:spPr>
          <a:xfrm>
            <a:off x="3087688" y="4762500"/>
            <a:ext cx="2968625" cy="238125"/>
          </a:xfrm>
          <a:prstGeom prst="rect">
            <a:avLst/>
          </a:prstGeom>
        </p:spPr>
        <p:txBody>
          <a:bodyPr vert="horz" lIns="91440" tIns="45720" rIns="91440" bIns="45720" rtlCol="0" anchor="ctr">
            <a:normAutofit/>
          </a:bodyPr>
          <a:lstStyle/>
          <a:p>
            <a:pPr fontAlgn="base"/>
            <a:endParaRPr lang="zh-CN" altLang="en-US" strike="noStrike" noProof="1"/>
          </a:p>
        </p:txBody>
      </p:sp>
      <p:sp>
        <p:nvSpPr>
          <p:cNvPr id="6" name="灯片编号占位符 5"/>
          <p:cNvSpPr>
            <a:spLocks noGrp="1"/>
          </p:cNvSpPr>
          <p:nvPr>
            <p:ph type="sldNum" sz="quarter" idx="12"/>
            <p:custDataLst>
              <p:tags r:id="rId7"/>
            </p:custDataLst>
          </p:nvPr>
        </p:nvSpPr>
        <p:spPr>
          <a:xfrm>
            <a:off x="6457950" y="4762500"/>
            <a:ext cx="2025650" cy="238125"/>
          </a:xfrm>
          <a:prstGeom prst="rect">
            <a:avLst/>
          </a:prstGeom>
        </p:spPr>
        <p:txBody>
          <a:bodyPr vert="horz" lIns="91440" tIns="45720" rIns="91440" bIns="45720" rtlCol="0" anchor="ctr">
            <a:normAutofit/>
          </a:bodyPr>
          <a:lstStyle/>
          <a:p>
            <a:pPr fontAlgn="base"/>
            <a:fld id="{49AE70B2-8BF9-45C0-BB95-33D1B9D3A854}" type="slidenum">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bg>
      <p:bgPr>
        <a:solidFill>
          <a:schemeClr val="bg2"/>
        </a:solidFill>
        <a:effectLst/>
      </p:bgPr>
    </p:bg>
    <p:spTree>
      <p:nvGrpSpPr>
        <p:cNvPr id="1" name=""/>
        <p:cNvGrpSpPr/>
        <p:nvPr/>
      </p:nvGrpSpPr>
      <p:grpSpPr>
        <a:xfrm>
          <a:off x="0" y="0"/>
          <a:ext cx="0" cy="0"/>
          <a:chOff x="0" y="0"/>
          <a:chExt cx="0" cy="0"/>
        </a:xfrm>
      </p:grpSpPr>
      <p:grpSp>
        <p:nvGrpSpPr>
          <p:cNvPr id="6147" name="组合 7"/>
          <p:cNvGrpSpPr/>
          <p:nvPr userDrawn="1"/>
        </p:nvGrpSpPr>
        <p:grpSpPr>
          <a:xfrm>
            <a:off x="8351838" y="4413250"/>
            <a:ext cx="517525" cy="544513"/>
            <a:chOff x="10944056" y="5680717"/>
            <a:chExt cx="905045" cy="951420"/>
          </a:xfrm>
        </p:grpSpPr>
        <p:sp>
          <p:nvSpPr>
            <p:cNvPr id="9" name="矩形 8"/>
            <p:cNvSpPr/>
            <p:nvPr>
              <p:custDataLst>
                <p:tags r:id="rId2"/>
              </p:custDataLst>
            </p:nvPr>
          </p:nvSpPr>
          <p:spPr>
            <a:xfrm>
              <a:off x="11125201" y="5860612"/>
              <a:ext cx="723900" cy="771525"/>
            </a:xfrm>
            <a:prstGeom prst="rect">
              <a:avLst/>
            </a:prstGeom>
            <a:gradFill>
              <a:gsLst>
                <a:gs pos="100000">
                  <a:schemeClr val="accent1"/>
                </a:gs>
                <a:gs pos="5000">
                  <a:schemeClr val="accent4">
                    <a:alpha val="80000"/>
                  </a:schemeClr>
                </a:gs>
              </a:gsLst>
              <a:lin ang="6000000" scaled="0"/>
            </a:gradFill>
            <a:ln>
              <a:noFill/>
            </a:ln>
            <a:effectLst>
              <a:outerShdw blurRad="292100" dist="101600" dir="3000000" algn="l" rotWithShape="0">
                <a:schemeClr val="accent3">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noProof="1"/>
            </a:p>
          </p:txBody>
        </p:sp>
        <p:sp>
          <p:nvSpPr>
            <p:cNvPr id="10" name="矩形 9"/>
            <p:cNvSpPr/>
            <p:nvPr>
              <p:custDataLst>
                <p:tags r:id="rId3"/>
              </p:custDataLst>
            </p:nvPr>
          </p:nvSpPr>
          <p:spPr>
            <a:xfrm rot="10800000">
              <a:off x="10944056" y="5680717"/>
              <a:ext cx="514351" cy="547489"/>
            </a:xfrm>
            <a:prstGeom prst="rect">
              <a:avLst/>
            </a:prstGeom>
            <a:gradFill>
              <a:gsLst>
                <a:gs pos="100000">
                  <a:schemeClr val="accent1">
                    <a:alpha val="52000"/>
                  </a:schemeClr>
                </a:gs>
                <a:gs pos="5000">
                  <a:schemeClr val="accent4">
                    <a:alpha val="54000"/>
                  </a:schemeClr>
                </a:gs>
              </a:gsLst>
              <a:lin ang="6000000" scaled="0"/>
            </a:gradFill>
            <a:ln>
              <a:noFill/>
            </a:ln>
            <a:effectLst>
              <a:outerShdw blurRad="292100" dist="101600" dir="3000000" algn="l" rotWithShape="0">
                <a:schemeClr val="accent3">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noProof="1"/>
            </a:p>
          </p:txBody>
        </p:sp>
      </p:grpSp>
      <p:sp>
        <p:nvSpPr>
          <p:cNvPr id="2" name="标题 1"/>
          <p:cNvSpPr>
            <a:spLocks noGrp="1"/>
          </p:cNvSpPr>
          <p:nvPr>
            <p:ph type="title"/>
          </p:nvPr>
        </p:nvSpPr>
        <p:spPr>
          <a:xfrm>
            <a:off x="502412" y="332743"/>
            <a:ext cx="8139178" cy="331473"/>
          </a:xfrm>
        </p:spPr>
        <p:txBody>
          <a:bodyPr vert="horz" lIns="101600" tIns="38100" rIns="76200" bIns="38100" rtlCol="0" anchor="t" anchorCtr="0">
            <a:no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微软雅黑" panose="020B0503020204020204" pitchFamily="34" charset="-122"/>
                <a:ea typeface="微软雅黑" panose="020B0503020204020204" pitchFamily="34" charset="-122"/>
                <a:cs typeface="+mj-cs"/>
                <a:sym typeface="+mn-ea"/>
              </a:defRPr>
            </a:lvl1pPr>
          </a:lstStyle>
          <a:p>
            <a:pPr lvl="0" fontAlgn="auto"/>
            <a:r>
              <a:rPr strike="noStrike" noProof="1">
                <a:sym typeface="+mn-ea"/>
              </a:rPr>
              <a:t>单击此处编辑母版标题样式</a:t>
            </a:r>
            <a:endParaRPr strike="noStrike" noProof="1">
              <a:sym typeface="+mn-ea"/>
            </a:endParaRPr>
          </a:p>
        </p:txBody>
      </p:sp>
      <p:sp>
        <p:nvSpPr>
          <p:cNvPr id="3" name="内容占位符 2"/>
          <p:cNvSpPr>
            <a:spLocks noGrp="1"/>
          </p:cNvSpPr>
          <p:nvPr>
            <p:ph sz="half" idx="1"/>
          </p:nvPr>
        </p:nvSpPr>
        <p:spPr>
          <a:xfrm>
            <a:off x="502448" y="714699"/>
            <a:ext cx="3962432" cy="4041680"/>
          </a:xfrm>
        </p:spPr>
        <p:txBody>
          <a:bodyPr vert="horz" lIns="101600" tIns="0" rIns="82550" bIns="0" rtlCol="0">
            <a:no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微软雅黑" panose="020B0503020204020204" pitchFamily="34" charset="-122"/>
                <a:ea typeface="微软雅黑" panose="020B0503020204020204" pitchFamily="3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微软雅黑" panose="020B0503020204020204" pitchFamily="34" charset="-122"/>
                <a:ea typeface="微软雅黑" panose="020B0503020204020204" pitchFamily="34"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微软雅黑" panose="020B0503020204020204" pitchFamily="34" charset="-122"/>
                <a:ea typeface="微软雅黑" panose="020B0503020204020204" pitchFamily="34"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微软雅黑" panose="020B0503020204020204" pitchFamily="34" charset="-122"/>
                <a:ea typeface="微软雅黑" panose="020B0503020204020204" pitchFamily="34"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微软雅黑" panose="020B0503020204020204" pitchFamily="34" charset="-122"/>
                <a:ea typeface="微软雅黑" panose="020B0503020204020204" pitchFamily="34" charset="-122"/>
                <a:cs typeface="+mn-cs"/>
                <a:sym typeface="+mn-ea"/>
              </a:defRPr>
            </a:lvl5pPr>
          </a:lstStyle>
          <a:p>
            <a:pPr lvl="0" fontAlgn="auto"/>
            <a:r>
              <a:rPr strike="noStrike" noProof="1">
                <a:sym typeface="+mn-ea"/>
              </a:rPr>
              <a:t>单击此处编辑母版文本样式</a:t>
            </a:r>
            <a:endParaRPr strike="noStrike" noProof="1">
              <a:sym typeface="+mn-ea"/>
            </a:endParaRPr>
          </a:p>
          <a:p>
            <a:pPr lvl="1" fontAlgn="auto"/>
            <a:r>
              <a:rPr strike="noStrike" noProof="1">
                <a:sym typeface="+mn-ea"/>
              </a:rPr>
              <a:t>第二级</a:t>
            </a:r>
            <a:endParaRPr strike="noStrike" noProof="1">
              <a:sym typeface="+mn-ea"/>
            </a:endParaRPr>
          </a:p>
          <a:p>
            <a:pPr lvl="2" fontAlgn="auto"/>
            <a:r>
              <a:rPr strike="noStrike" noProof="1">
                <a:sym typeface="+mn-ea"/>
              </a:rPr>
              <a:t>第三级</a:t>
            </a:r>
            <a:endParaRPr strike="noStrike" noProof="1">
              <a:sym typeface="+mn-ea"/>
            </a:endParaRPr>
          </a:p>
          <a:p>
            <a:pPr lvl="3" fontAlgn="auto"/>
            <a:r>
              <a:rPr strike="noStrike" noProof="1">
                <a:sym typeface="+mn-ea"/>
              </a:rPr>
              <a:t>第四级</a:t>
            </a:r>
            <a:endParaRPr strike="noStrike" noProof="1">
              <a:sym typeface="+mn-ea"/>
            </a:endParaRPr>
          </a:p>
          <a:p>
            <a:pPr lvl="4" fontAlgn="auto"/>
            <a:r>
              <a:rPr strike="noStrike" noProof="1">
                <a:sym typeface="+mn-ea"/>
              </a:rPr>
              <a:t>第五级</a:t>
            </a:r>
            <a:endParaRPr strike="noStrike" noProof="1">
              <a:sym typeface="+mn-ea"/>
            </a:endParaRPr>
          </a:p>
        </p:txBody>
      </p:sp>
      <p:sp>
        <p:nvSpPr>
          <p:cNvPr id="4" name="内容占位符 3"/>
          <p:cNvSpPr>
            <a:spLocks noGrp="1"/>
          </p:cNvSpPr>
          <p:nvPr>
            <p:ph sz="half" idx="2"/>
          </p:nvPr>
        </p:nvSpPr>
        <p:spPr>
          <a:xfrm>
            <a:off x="4679158" y="714699"/>
            <a:ext cx="3962432" cy="4041680"/>
          </a:xfrm>
        </p:spPr>
        <p:txBody>
          <a:bodyPr>
            <a:noAutofit/>
          </a:bodyPr>
          <a:lstStyle>
            <a:lvl1pPr>
              <a:defRPr sz="1200">
                <a:latin typeface="微软雅黑" panose="020B0503020204020204" pitchFamily="34" charset="-122"/>
                <a:ea typeface="微软雅黑" panose="020B0503020204020204" pitchFamily="34" charset="-122"/>
              </a:defRPr>
            </a:lvl1pPr>
            <a:lvl2pPr>
              <a:defRPr sz="1200">
                <a:latin typeface="微软雅黑" panose="020B0503020204020204" pitchFamily="34" charset="-122"/>
                <a:ea typeface="微软雅黑" panose="020B0503020204020204" pitchFamily="34" charset="-122"/>
              </a:defRPr>
            </a:lvl2pPr>
            <a:lvl3pPr>
              <a:defRPr sz="1200">
                <a:latin typeface="微软雅黑" panose="020B0503020204020204" pitchFamily="34" charset="-122"/>
                <a:ea typeface="微软雅黑" panose="020B0503020204020204" pitchFamily="34" charset="-122"/>
              </a:defRPr>
            </a:lvl3pPr>
            <a:lvl4pPr>
              <a:defRPr sz="1200">
                <a:latin typeface="微软雅黑" panose="020B0503020204020204" pitchFamily="34" charset="-122"/>
                <a:ea typeface="微软雅黑" panose="020B0503020204020204" pitchFamily="34" charset="-122"/>
              </a:defRPr>
            </a:lvl4pPr>
            <a:lvl5pPr>
              <a:defRPr sz="1200">
                <a:latin typeface="微软雅黑" panose="020B0503020204020204" pitchFamily="34" charset="-122"/>
                <a:ea typeface="微软雅黑" panose="020B0503020204020204" pitchFamily="34" charset="-122"/>
              </a:defRPr>
            </a:lvl5pPr>
          </a:lstStyle>
          <a:p>
            <a:pPr lvl="0" fontAlgn="auto"/>
            <a:r>
              <a:rPr lang="zh-CN" altLang="en-US" strike="noStrike" noProof="1" dirty="0"/>
              <a:t>单击此处编辑母版文本样式</a:t>
            </a:r>
            <a:endParaRPr lang="zh-CN" altLang="en-US" strike="noStrike" noProof="1" dirty="0"/>
          </a:p>
          <a:p>
            <a:pPr lvl="1" fontAlgn="auto"/>
            <a:r>
              <a:rPr lang="zh-CN" altLang="en-US" strike="noStrike" noProof="1" dirty="0"/>
              <a:t>第二级</a:t>
            </a:r>
            <a:endParaRPr lang="zh-CN" altLang="en-US" strike="noStrike" noProof="1" dirty="0"/>
          </a:p>
          <a:p>
            <a:pPr lvl="2" fontAlgn="auto"/>
            <a:r>
              <a:rPr lang="zh-CN" altLang="en-US" strike="noStrike" noProof="1" dirty="0"/>
              <a:t>第三级</a:t>
            </a:r>
            <a:endParaRPr lang="zh-CN" altLang="en-US" strike="noStrike" noProof="1" dirty="0"/>
          </a:p>
          <a:p>
            <a:pPr lvl="3" fontAlgn="auto"/>
            <a:r>
              <a:rPr lang="zh-CN" altLang="en-US" strike="noStrike" noProof="1" dirty="0"/>
              <a:t>第四级</a:t>
            </a:r>
            <a:endParaRPr lang="zh-CN" altLang="en-US" strike="noStrike" noProof="1" dirty="0"/>
          </a:p>
          <a:p>
            <a:pPr lvl="4" fontAlgn="auto"/>
            <a:r>
              <a:rPr lang="zh-CN" altLang="en-US" strike="noStrike" noProof="1" dirty="0"/>
              <a:t>第五级</a:t>
            </a:r>
            <a:endParaRPr lang="zh-CN" altLang="en-US" strike="noStrike" noProof="1" dirty="0"/>
          </a:p>
        </p:txBody>
      </p:sp>
      <p:sp>
        <p:nvSpPr>
          <p:cNvPr id="5" name="日期占位符 4"/>
          <p:cNvSpPr>
            <a:spLocks noGrp="1"/>
          </p:cNvSpPr>
          <p:nvPr>
            <p:ph type="dt" sz="half" idx="10"/>
            <p:custDataLst>
              <p:tags r:id="rId4"/>
            </p:custDataLst>
          </p:nvPr>
        </p:nvSpPr>
        <p:spPr>
          <a:xfrm>
            <a:off x="660400" y="4762500"/>
            <a:ext cx="2024063" cy="238125"/>
          </a:xfrm>
          <a:prstGeom prst="rect">
            <a:avLst/>
          </a:prstGeom>
        </p:spPr>
        <p:txBody>
          <a:bodyPr vert="horz" lIns="91440" tIns="45720" rIns="91440" bIns="45720" rtlCol="0" anchor="ctr">
            <a:normAutofit/>
          </a:bodyPr>
          <a:lstStyle/>
          <a:p>
            <a:pPr fontAlgn="base"/>
            <a:fld id="{760FBDFE-C587-4B4C-A407-44438C67B59E}" type="datetimeFigureOut">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
        <p:nvSpPr>
          <p:cNvPr id="6" name="页脚占位符 5"/>
          <p:cNvSpPr>
            <a:spLocks noGrp="1"/>
          </p:cNvSpPr>
          <p:nvPr>
            <p:ph type="ftr" sz="quarter" idx="11"/>
            <p:custDataLst>
              <p:tags r:id="rId5"/>
            </p:custDataLst>
          </p:nvPr>
        </p:nvSpPr>
        <p:spPr>
          <a:xfrm>
            <a:off x="3087688" y="4762500"/>
            <a:ext cx="2968625" cy="238125"/>
          </a:xfrm>
          <a:prstGeom prst="rect">
            <a:avLst/>
          </a:prstGeom>
        </p:spPr>
        <p:txBody>
          <a:bodyPr vert="horz" lIns="91440" tIns="45720" rIns="91440" bIns="45720" rtlCol="0" anchor="ctr">
            <a:normAutofit/>
          </a:bodyPr>
          <a:lstStyle/>
          <a:p>
            <a:pPr fontAlgn="base"/>
            <a:endParaRPr lang="zh-CN" altLang="en-US" strike="noStrike" noProof="1"/>
          </a:p>
        </p:txBody>
      </p:sp>
      <p:sp>
        <p:nvSpPr>
          <p:cNvPr id="7" name="灯片编号占位符 6"/>
          <p:cNvSpPr>
            <a:spLocks noGrp="1"/>
          </p:cNvSpPr>
          <p:nvPr>
            <p:ph type="sldNum" sz="quarter" idx="12"/>
            <p:custDataLst>
              <p:tags r:id="rId6"/>
            </p:custDataLst>
          </p:nvPr>
        </p:nvSpPr>
        <p:spPr>
          <a:xfrm>
            <a:off x="6457950" y="4762500"/>
            <a:ext cx="2025650" cy="238125"/>
          </a:xfrm>
          <a:prstGeom prst="rect">
            <a:avLst/>
          </a:prstGeom>
        </p:spPr>
        <p:txBody>
          <a:bodyPr vert="horz" lIns="91440" tIns="45720" rIns="91440" bIns="45720" rtlCol="0" anchor="ctr">
            <a:normAutofit/>
          </a:bodyPr>
          <a:lstStyle/>
          <a:p>
            <a:pPr fontAlgn="base"/>
            <a:fld id="{49AE70B2-8BF9-45C0-BB95-33D1B9D3A854}" type="slidenum">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bg>
      <p:bgPr>
        <a:solidFill>
          <a:schemeClr val="bg2"/>
        </a:solidFill>
        <a:effectLst/>
      </p:bgPr>
    </p:bg>
    <p:spTree>
      <p:nvGrpSpPr>
        <p:cNvPr id="1" name=""/>
        <p:cNvGrpSpPr/>
        <p:nvPr/>
      </p:nvGrpSpPr>
      <p:grpSpPr>
        <a:xfrm>
          <a:off x="0" y="0"/>
          <a:ext cx="0" cy="0"/>
          <a:chOff x="0" y="0"/>
          <a:chExt cx="0" cy="0"/>
        </a:xfrm>
      </p:grpSpPr>
      <p:grpSp>
        <p:nvGrpSpPr>
          <p:cNvPr id="7171" name="组合 9"/>
          <p:cNvGrpSpPr/>
          <p:nvPr userDrawn="1"/>
        </p:nvGrpSpPr>
        <p:grpSpPr>
          <a:xfrm>
            <a:off x="8351838" y="4413250"/>
            <a:ext cx="517525" cy="544513"/>
            <a:chOff x="10944056" y="5680717"/>
            <a:chExt cx="905045" cy="951420"/>
          </a:xfrm>
        </p:grpSpPr>
        <p:sp>
          <p:nvSpPr>
            <p:cNvPr id="11" name="矩形 10"/>
            <p:cNvSpPr/>
            <p:nvPr>
              <p:custDataLst>
                <p:tags r:id="rId2"/>
              </p:custDataLst>
            </p:nvPr>
          </p:nvSpPr>
          <p:spPr>
            <a:xfrm>
              <a:off x="11125201" y="5860612"/>
              <a:ext cx="723900" cy="771525"/>
            </a:xfrm>
            <a:prstGeom prst="rect">
              <a:avLst/>
            </a:prstGeom>
            <a:gradFill>
              <a:gsLst>
                <a:gs pos="100000">
                  <a:schemeClr val="accent1"/>
                </a:gs>
                <a:gs pos="5000">
                  <a:schemeClr val="accent4">
                    <a:alpha val="80000"/>
                  </a:schemeClr>
                </a:gs>
              </a:gsLst>
              <a:lin ang="6000000" scaled="0"/>
            </a:gradFill>
            <a:ln>
              <a:noFill/>
            </a:ln>
            <a:effectLst>
              <a:outerShdw blurRad="292100" dist="101600" dir="3000000" algn="l" rotWithShape="0">
                <a:schemeClr val="accent3">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noProof="1"/>
            </a:p>
          </p:txBody>
        </p:sp>
        <p:sp>
          <p:nvSpPr>
            <p:cNvPr id="12" name="矩形 11"/>
            <p:cNvSpPr/>
            <p:nvPr>
              <p:custDataLst>
                <p:tags r:id="rId3"/>
              </p:custDataLst>
            </p:nvPr>
          </p:nvSpPr>
          <p:spPr>
            <a:xfrm rot="10800000">
              <a:off x="10944056" y="5680717"/>
              <a:ext cx="514351" cy="547489"/>
            </a:xfrm>
            <a:prstGeom prst="rect">
              <a:avLst/>
            </a:prstGeom>
            <a:gradFill>
              <a:gsLst>
                <a:gs pos="100000">
                  <a:schemeClr val="accent1">
                    <a:alpha val="52000"/>
                  </a:schemeClr>
                </a:gs>
                <a:gs pos="5000">
                  <a:schemeClr val="accent4">
                    <a:alpha val="54000"/>
                  </a:schemeClr>
                </a:gs>
              </a:gsLst>
              <a:lin ang="6000000" scaled="0"/>
            </a:gradFill>
            <a:ln>
              <a:noFill/>
            </a:ln>
            <a:effectLst>
              <a:outerShdw blurRad="292100" dist="101600" dir="3000000" algn="l" rotWithShape="0">
                <a:schemeClr val="accent3">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noProof="1"/>
            </a:p>
          </p:txBody>
        </p:sp>
      </p:grpSp>
      <p:sp>
        <p:nvSpPr>
          <p:cNvPr id="2" name="标题 1"/>
          <p:cNvSpPr>
            <a:spLocks noGrp="1"/>
          </p:cNvSpPr>
          <p:nvPr>
            <p:ph type="title"/>
          </p:nvPr>
        </p:nvSpPr>
        <p:spPr>
          <a:xfrm>
            <a:off x="502412" y="332743"/>
            <a:ext cx="8139178" cy="331473"/>
          </a:xfrm>
        </p:spPr>
        <p:txBody>
          <a:bodyPr vert="horz" lIns="101600" tIns="38100" rIns="76200" bIns="38100" rtlCol="0" anchor="t" anchorCtr="0">
            <a:no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微软雅黑" panose="020B0503020204020204" pitchFamily="34" charset="-122"/>
                <a:ea typeface="微软雅黑" panose="020B0503020204020204" pitchFamily="34" charset="-122"/>
                <a:cs typeface="+mj-cs"/>
                <a:sym typeface="+mn-ea"/>
              </a:defRPr>
            </a:lvl1pPr>
          </a:lstStyle>
          <a:p>
            <a:pPr lvl="0" fontAlgn="auto"/>
            <a:r>
              <a:rPr strike="noStrike" noProof="1" dirty="0">
                <a:sym typeface="+mn-ea"/>
              </a:rPr>
              <a:t>单击此处编辑母版标题样式</a:t>
            </a:r>
            <a:endParaRPr strike="noStrike" noProof="1" dirty="0">
              <a:sym typeface="+mn-ea"/>
            </a:endParaRPr>
          </a:p>
        </p:txBody>
      </p:sp>
      <p:sp>
        <p:nvSpPr>
          <p:cNvPr id="3" name="文本占位符 2"/>
          <p:cNvSpPr>
            <a:spLocks noGrp="1"/>
          </p:cNvSpPr>
          <p:nvPr>
            <p:ph type="body" idx="1" hasCustomPrompt="1"/>
          </p:nvPr>
        </p:nvSpPr>
        <p:spPr>
          <a:xfrm>
            <a:off x="502448" y="714699"/>
            <a:ext cx="3962432" cy="285752"/>
          </a:xfrm>
        </p:spPr>
        <p:txBody>
          <a:bodyPr lIns="101600" tIns="38100" rIns="76200" bIns="38100" anchor="t" anchorCtr="0">
            <a:noAutofit/>
          </a:bodyPr>
          <a:lstStyle>
            <a:lvl1pPr marL="0" indent="0" eaLnBrk="1" fontAlgn="auto" latinLnBrk="0" hangingPunct="1">
              <a:lnSpc>
                <a:spcPct val="100000"/>
              </a:lnSpc>
              <a:spcAft>
                <a:spcPts val="0"/>
              </a:spcAft>
              <a:buNone/>
              <a:defRPr sz="1500" b="0" u="none" strike="noStrike" kern="1200" cap="none" spc="200" normalizeH="0" baseline="0">
                <a:solidFill>
                  <a:schemeClr val="tx1"/>
                </a:solidFill>
                <a:uFillTx/>
                <a:latin typeface="微软雅黑" panose="020B0503020204020204" pitchFamily="34" charset="-122"/>
                <a:ea typeface="微软雅黑" panose="020B0503020204020204" pitchFamily="34" charset="-122"/>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835" indent="0">
              <a:buNone/>
              <a:defRPr sz="1200" b="1"/>
            </a:lvl9pPr>
          </a:lstStyle>
          <a:p>
            <a:pPr lvl="0" fontAlgn="auto"/>
            <a:r>
              <a:rPr lang="zh-CN" altLang="en-US" strike="noStrike" noProof="1" dirty="0"/>
              <a:t>单击此处编辑文本</a:t>
            </a:r>
            <a:endParaRPr lang="zh-CN" altLang="en-US" strike="noStrike" noProof="1" dirty="0"/>
          </a:p>
        </p:txBody>
      </p:sp>
      <p:sp>
        <p:nvSpPr>
          <p:cNvPr id="4" name="内容占位符 3"/>
          <p:cNvSpPr>
            <a:spLocks noGrp="1"/>
          </p:cNvSpPr>
          <p:nvPr>
            <p:ph sz="half" idx="2"/>
          </p:nvPr>
        </p:nvSpPr>
        <p:spPr>
          <a:xfrm>
            <a:off x="502444" y="1055211"/>
            <a:ext cx="3962400" cy="3701064"/>
          </a:xfrm>
        </p:spPr>
        <p:txBody>
          <a:bodyPr vert="horz" lIns="101600" tIns="0" rIns="82550" bIns="0" rtlCol="0">
            <a:no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微软雅黑" panose="020B0503020204020204" pitchFamily="34" charset="-122"/>
                <a:ea typeface="微软雅黑" panose="020B0503020204020204" pitchFamily="3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微软雅黑" panose="020B0503020204020204" pitchFamily="34" charset="-122"/>
                <a:ea typeface="微软雅黑" panose="020B0503020204020204" pitchFamily="34"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微软雅黑" panose="020B0503020204020204" pitchFamily="34" charset="-122"/>
                <a:ea typeface="微软雅黑" panose="020B0503020204020204" pitchFamily="34"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微软雅黑" panose="020B0503020204020204" pitchFamily="34" charset="-122"/>
                <a:ea typeface="微软雅黑" panose="020B0503020204020204" pitchFamily="34"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微软雅黑" panose="020B0503020204020204" pitchFamily="34" charset="-122"/>
                <a:ea typeface="微软雅黑" panose="020B0503020204020204" pitchFamily="34" charset="-122"/>
                <a:cs typeface="+mn-cs"/>
                <a:sym typeface="+mn-ea"/>
              </a:defRPr>
            </a:lvl5pPr>
          </a:lstStyle>
          <a:p>
            <a:pPr lvl="0" fontAlgn="auto"/>
            <a:r>
              <a:rPr strike="noStrike" noProof="1" dirty="0">
                <a:sym typeface="+mn-ea"/>
              </a:rPr>
              <a:t>单击此处编辑母版文本样式</a:t>
            </a:r>
            <a:endParaRPr strike="noStrike" noProof="1" dirty="0">
              <a:sym typeface="+mn-ea"/>
            </a:endParaRPr>
          </a:p>
          <a:p>
            <a:pPr lvl="1" fontAlgn="auto"/>
            <a:r>
              <a:rPr strike="noStrike" noProof="1" dirty="0">
                <a:sym typeface="+mn-ea"/>
              </a:rPr>
              <a:t>第二级</a:t>
            </a:r>
            <a:endParaRPr strike="noStrike" noProof="1" dirty="0">
              <a:sym typeface="+mn-ea"/>
            </a:endParaRPr>
          </a:p>
          <a:p>
            <a:pPr lvl="2" fontAlgn="auto"/>
            <a:r>
              <a:rPr strike="noStrike" noProof="1" dirty="0">
                <a:sym typeface="+mn-ea"/>
              </a:rPr>
              <a:t>第三级</a:t>
            </a:r>
            <a:endParaRPr strike="noStrike" noProof="1" dirty="0">
              <a:sym typeface="+mn-ea"/>
            </a:endParaRPr>
          </a:p>
          <a:p>
            <a:pPr lvl="3" fontAlgn="auto"/>
            <a:r>
              <a:rPr strike="noStrike" noProof="1" dirty="0">
                <a:sym typeface="+mn-ea"/>
              </a:rPr>
              <a:t>第四级</a:t>
            </a:r>
            <a:endParaRPr strike="noStrike" noProof="1" dirty="0">
              <a:sym typeface="+mn-ea"/>
            </a:endParaRPr>
          </a:p>
          <a:p>
            <a:pPr lvl="4" fontAlgn="auto"/>
            <a:r>
              <a:rPr strike="noStrike" noProof="1" dirty="0">
                <a:sym typeface="+mn-ea"/>
              </a:rPr>
              <a:t>第五级</a:t>
            </a:r>
            <a:endParaRPr strike="noStrike" noProof="1" dirty="0">
              <a:sym typeface="+mn-ea"/>
            </a:endParaRPr>
          </a:p>
        </p:txBody>
      </p:sp>
      <p:sp>
        <p:nvSpPr>
          <p:cNvPr id="5" name="文本占位符 4"/>
          <p:cNvSpPr>
            <a:spLocks noGrp="1"/>
          </p:cNvSpPr>
          <p:nvPr>
            <p:ph type="body" sz="quarter" idx="3" hasCustomPrompt="1"/>
          </p:nvPr>
        </p:nvSpPr>
        <p:spPr>
          <a:xfrm>
            <a:off x="4676813" y="714699"/>
            <a:ext cx="3962432" cy="285752"/>
          </a:xfrm>
        </p:spPr>
        <p:txBody>
          <a:bodyPr vert="horz" lIns="101600" tIns="38100" rIns="76200" bIns="38100" rtlCol="0" anchor="t" anchorCtr="0">
            <a:no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1500" b="0" i="0" u="none" strike="noStrike" kern="1200" cap="none" spc="200" normalizeH="0" baseline="0" noProof="1" dirty="0">
                <a:solidFill>
                  <a:schemeClr val="tx1"/>
                </a:solidFill>
                <a:uFillTx/>
                <a:latin typeface="微软雅黑" panose="020B0503020204020204" pitchFamily="34" charset="-122"/>
                <a:ea typeface="微软雅黑" panose="020B0503020204020204" pitchFamily="34" charset="-122"/>
                <a:cs typeface="+mn-cs"/>
                <a:sym typeface="+mn-ea"/>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835" indent="0">
              <a:buNone/>
              <a:defRPr sz="1200" b="1"/>
            </a:lvl9pPr>
          </a:lstStyle>
          <a:p>
            <a:pPr lvl="0" fontAlgn="auto"/>
            <a:r>
              <a:rPr strike="noStrike" noProof="1">
                <a:sym typeface="+mn-ea"/>
              </a:rPr>
              <a:t>单击此处编辑文本</a:t>
            </a:r>
            <a:endParaRPr strike="noStrike" noProof="1">
              <a:sym typeface="+mn-ea"/>
            </a:endParaRPr>
          </a:p>
        </p:txBody>
      </p:sp>
      <p:sp>
        <p:nvSpPr>
          <p:cNvPr id="6" name="内容占位符 5"/>
          <p:cNvSpPr>
            <a:spLocks noGrp="1"/>
          </p:cNvSpPr>
          <p:nvPr>
            <p:ph sz="quarter" idx="4"/>
          </p:nvPr>
        </p:nvSpPr>
        <p:spPr>
          <a:xfrm>
            <a:off x="4676813" y="1055211"/>
            <a:ext cx="3962432" cy="3701064"/>
          </a:xfrm>
        </p:spPr>
        <p:txBody>
          <a:bodyPr vert="horz" lIns="101600" tIns="0" rIns="82550" bIns="0" rtlCol="0">
            <a:no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微软雅黑" panose="020B0503020204020204" pitchFamily="34" charset="-122"/>
                <a:ea typeface="微软雅黑" panose="020B0503020204020204" pitchFamily="3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微软雅黑" panose="020B0503020204020204" pitchFamily="34" charset="-122"/>
                <a:ea typeface="微软雅黑" panose="020B0503020204020204" pitchFamily="34"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微软雅黑" panose="020B0503020204020204" pitchFamily="34" charset="-122"/>
                <a:ea typeface="微软雅黑" panose="020B0503020204020204" pitchFamily="34"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微软雅黑" panose="020B0503020204020204" pitchFamily="34" charset="-122"/>
                <a:ea typeface="微软雅黑" panose="020B0503020204020204" pitchFamily="34"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微软雅黑" panose="020B0503020204020204" pitchFamily="34" charset="-122"/>
                <a:ea typeface="微软雅黑" panose="020B0503020204020204" pitchFamily="34" charset="-122"/>
                <a:cs typeface="+mn-cs"/>
                <a:sym typeface="+mn-ea"/>
              </a:defRPr>
            </a:lvl5pPr>
          </a:lstStyle>
          <a:p>
            <a:pPr lvl="0" fontAlgn="auto"/>
            <a:r>
              <a:rPr strike="noStrike" noProof="1" dirty="0">
                <a:sym typeface="+mn-ea"/>
              </a:rPr>
              <a:t>单击此处编辑母版文本样式</a:t>
            </a:r>
            <a:endParaRPr strike="noStrike" noProof="1" dirty="0">
              <a:sym typeface="+mn-ea"/>
            </a:endParaRPr>
          </a:p>
          <a:p>
            <a:pPr lvl="1" fontAlgn="auto"/>
            <a:r>
              <a:rPr strike="noStrike" noProof="1" dirty="0">
                <a:sym typeface="+mn-ea"/>
              </a:rPr>
              <a:t>第二级</a:t>
            </a:r>
            <a:endParaRPr strike="noStrike" noProof="1" dirty="0">
              <a:sym typeface="+mn-ea"/>
            </a:endParaRPr>
          </a:p>
          <a:p>
            <a:pPr lvl="2" fontAlgn="auto"/>
            <a:r>
              <a:rPr strike="noStrike" noProof="1" dirty="0">
                <a:sym typeface="+mn-ea"/>
              </a:rPr>
              <a:t>第三级</a:t>
            </a:r>
            <a:endParaRPr strike="noStrike" noProof="1" dirty="0">
              <a:sym typeface="+mn-ea"/>
            </a:endParaRPr>
          </a:p>
          <a:p>
            <a:pPr lvl="3" fontAlgn="auto"/>
            <a:r>
              <a:rPr strike="noStrike" noProof="1" dirty="0">
                <a:sym typeface="+mn-ea"/>
              </a:rPr>
              <a:t>第四级</a:t>
            </a:r>
            <a:endParaRPr strike="noStrike" noProof="1" dirty="0">
              <a:sym typeface="+mn-ea"/>
            </a:endParaRPr>
          </a:p>
          <a:p>
            <a:pPr lvl="4" fontAlgn="auto"/>
            <a:r>
              <a:rPr strike="noStrike" noProof="1" dirty="0">
                <a:sym typeface="+mn-ea"/>
              </a:rPr>
              <a:t>第五级</a:t>
            </a:r>
            <a:endParaRPr strike="noStrike" noProof="1" dirty="0">
              <a:sym typeface="+mn-ea"/>
            </a:endParaRPr>
          </a:p>
        </p:txBody>
      </p:sp>
      <p:sp>
        <p:nvSpPr>
          <p:cNvPr id="7" name="日期占位符 6"/>
          <p:cNvSpPr>
            <a:spLocks noGrp="1"/>
          </p:cNvSpPr>
          <p:nvPr>
            <p:ph type="dt" sz="half" idx="10"/>
            <p:custDataLst>
              <p:tags r:id="rId4"/>
            </p:custDataLst>
          </p:nvPr>
        </p:nvSpPr>
        <p:spPr>
          <a:xfrm>
            <a:off x="660400" y="4762500"/>
            <a:ext cx="2024063" cy="238125"/>
          </a:xfrm>
          <a:prstGeom prst="rect">
            <a:avLst/>
          </a:prstGeom>
        </p:spPr>
        <p:txBody>
          <a:bodyPr vert="horz" lIns="91440" tIns="45720" rIns="91440" bIns="45720" rtlCol="0" anchor="ctr">
            <a:normAutofit/>
          </a:bodyPr>
          <a:lstStyle/>
          <a:p>
            <a:pPr fontAlgn="base"/>
            <a:fld id="{760FBDFE-C587-4B4C-A407-44438C67B59E}" type="datetimeFigureOut">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
        <p:nvSpPr>
          <p:cNvPr id="8" name="页脚占位符 7"/>
          <p:cNvSpPr>
            <a:spLocks noGrp="1"/>
          </p:cNvSpPr>
          <p:nvPr>
            <p:ph type="ftr" sz="quarter" idx="11"/>
            <p:custDataLst>
              <p:tags r:id="rId5"/>
            </p:custDataLst>
          </p:nvPr>
        </p:nvSpPr>
        <p:spPr>
          <a:xfrm>
            <a:off x="3087688" y="4762500"/>
            <a:ext cx="2968625" cy="238125"/>
          </a:xfrm>
          <a:prstGeom prst="rect">
            <a:avLst/>
          </a:prstGeom>
        </p:spPr>
        <p:txBody>
          <a:bodyPr vert="horz" lIns="91440" tIns="45720" rIns="91440" bIns="45720" rtlCol="0" anchor="ctr">
            <a:normAutofit/>
          </a:bodyPr>
          <a:lstStyle/>
          <a:p>
            <a:pPr fontAlgn="base"/>
            <a:endParaRPr lang="zh-CN" altLang="en-US" strike="noStrike" noProof="1"/>
          </a:p>
        </p:txBody>
      </p:sp>
      <p:sp>
        <p:nvSpPr>
          <p:cNvPr id="9" name="灯片编号占位符 8"/>
          <p:cNvSpPr>
            <a:spLocks noGrp="1"/>
          </p:cNvSpPr>
          <p:nvPr>
            <p:ph type="sldNum" sz="quarter" idx="12"/>
            <p:custDataLst>
              <p:tags r:id="rId6"/>
            </p:custDataLst>
          </p:nvPr>
        </p:nvSpPr>
        <p:spPr>
          <a:xfrm>
            <a:off x="6457950" y="4762500"/>
            <a:ext cx="2025650" cy="238125"/>
          </a:xfrm>
          <a:prstGeom prst="rect">
            <a:avLst/>
          </a:prstGeom>
        </p:spPr>
        <p:txBody>
          <a:bodyPr vert="horz" lIns="91440" tIns="45720" rIns="91440" bIns="45720" rtlCol="0" anchor="ctr">
            <a:normAutofit/>
          </a:bodyPr>
          <a:lstStyle/>
          <a:p>
            <a:pPr fontAlgn="base"/>
            <a:fld id="{49AE70B2-8BF9-45C0-BB95-33D1B9D3A854}" type="slidenum">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bg>
      <p:bgPr>
        <a:solidFill>
          <a:schemeClr val="bg2"/>
        </a:solidFill>
        <a:effectLst/>
      </p:bgPr>
    </p:bg>
    <p:spTree>
      <p:nvGrpSpPr>
        <p:cNvPr id="1" name=""/>
        <p:cNvGrpSpPr/>
        <p:nvPr/>
      </p:nvGrpSpPr>
      <p:grpSpPr>
        <a:xfrm>
          <a:off x="0" y="0"/>
          <a:ext cx="0" cy="0"/>
          <a:chOff x="0" y="0"/>
          <a:chExt cx="0" cy="0"/>
        </a:xfrm>
      </p:grpSpPr>
      <p:grpSp>
        <p:nvGrpSpPr>
          <p:cNvPr id="8195" name="组合 5"/>
          <p:cNvGrpSpPr/>
          <p:nvPr userDrawn="1"/>
        </p:nvGrpSpPr>
        <p:grpSpPr>
          <a:xfrm>
            <a:off x="8351838" y="4413250"/>
            <a:ext cx="517525" cy="544513"/>
            <a:chOff x="10944056" y="5680717"/>
            <a:chExt cx="905045" cy="951420"/>
          </a:xfrm>
        </p:grpSpPr>
        <p:sp>
          <p:nvSpPr>
            <p:cNvPr id="7" name="矩形 6"/>
            <p:cNvSpPr/>
            <p:nvPr>
              <p:custDataLst>
                <p:tags r:id="rId2"/>
              </p:custDataLst>
            </p:nvPr>
          </p:nvSpPr>
          <p:spPr>
            <a:xfrm>
              <a:off x="11125201" y="5860612"/>
              <a:ext cx="723900" cy="771525"/>
            </a:xfrm>
            <a:prstGeom prst="rect">
              <a:avLst/>
            </a:prstGeom>
            <a:gradFill>
              <a:gsLst>
                <a:gs pos="100000">
                  <a:schemeClr val="accent1"/>
                </a:gs>
                <a:gs pos="5000">
                  <a:schemeClr val="accent4">
                    <a:alpha val="80000"/>
                  </a:schemeClr>
                </a:gs>
              </a:gsLst>
              <a:lin ang="6000000" scaled="0"/>
            </a:gradFill>
            <a:ln>
              <a:noFill/>
            </a:ln>
            <a:effectLst>
              <a:outerShdw blurRad="292100" dist="101600" dir="3000000" algn="l" rotWithShape="0">
                <a:schemeClr val="accent3">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noProof="1"/>
            </a:p>
          </p:txBody>
        </p:sp>
        <p:sp>
          <p:nvSpPr>
            <p:cNvPr id="8" name="矩形 7"/>
            <p:cNvSpPr/>
            <p:nvPr>
              <p:custDataLst>
                <p:tags r:id="rId3"/>
              </p:custDataLst>
            </p:nvPr>
          </p:nvSpPr>
          <p:spPr>
            <a:xfrm rot="10800000">
              <a:off x="10944056" y="5680717"/>
              <a:ext cx="514351" cy="547489"/>
            </a:xfrm>
            <a:prstGeom prst="rect">
              <a:avLst/>
            </a:prstGeom>
            <a:gradFill>
              <a:gsLst>
                <a:gs pos="100000">
                  <a:schemeClr val="accent1">
                    <a:alpha val="52000"/>
                  </a:schemeClr>
                </a:gs>
                <a:gs pos="5000">
                  <a:schemeClr val="accent4">
                    <a:alpha val="54000"/>
                  </a:schemeClr>
                </a:gs>
              </a:gsLst>
              <a:lin ang="6000000" scaled="0"/>
            </a:gradFill>
            <a:ln>
              <a:noFill/>
            </a:ln>
            <a:effectLst>
              <a:outerShdw blurRad="292100" dist="101600" dir="3000000" algn="l" rotWithShape="0">
                <a:schemeClr val="accent3">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noProof="1"/>
            </a:p>
          </p:txBody>
        </p:sp>
      </p:grpSp>
      <p:sp>
        <p:nvSpPr>
          <p:cNvPr id="2" name="标题 1"/>
          <p:cNvSpPr>
            <a:spLocks noGrp="1"/>
          </p:cNvSpPr>
          <p:nvPr>
            <p:ph type="title"/>
          </p:nvPr>
        </p:nvSpPr>
        <p:spPr/>
        <p:txBody>
          <a:bodyPr vert="horz" lIns="101600" tIns="38100" rIns="76200" bIns="38100" rtlCol="0" anchor="t" anchorCtr="0">
            <a:no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微软雅黑" panose="020B0503020204020204" pitchFamily="34" charset="-122"/>
                <a:ea typeface="微软雅黑" panose="020B0503020204020204" pitchFamily="34" charset="-122"/>
                <a:cs typeface="+mj-cs"/>
                <a:sym typeface="+mn-ea"/>
              </a:defRPr>
            </a:lvl1pPr>
          </a:lstStyle>
          <a:p>
            <a:pPr lvl="0" fontAlgn="auto"/>
            <a:r>
              <a:rPr strike="noStrike" noProof="1">
                <a:sym typeface="+mn-ea"/>
              </a:rPr>
              <a:t>单击此处编辑母版标题样式</a:t>
            </a:r>
            <a:endParaRPr strike="noStrike" noProof="1">
              <a:sym typeface="+mn-ea"/>
            </a:endParaRPr>
          </a:p>
        </p:txBody>
      </p:sp>
      <p:sp>
        <p:nvSpPr>
          <p:cNvPr id="3" name="日期占位符 2"/>
          <p:cNvSpPr>
            <a:spLocks noGrp="1"/>
          </p:cNvSpPr>
          <p:nvPr>
            <p:ph type="dt" sz="half" idx="10"/>
            <p:custDataLst>
              <p:tags r:id="rId4"/>
            </p:custDataLst>
          </p:nvPr>
        </p:nvSpPr>
        <p:spPr>
          <a:xfrm>
            <a:off x="660400" y="4762500"/>
            <a:ext cx="2024063" cy="238125"/>
          </a:xfrm>
          <a:prstGeom prst="rect">
            <a:avLst/>
          </a:prstGeom>
        </p:spPr>
        <p:txBody>
          <a:bodyPr vert="horz" lIns="91440" tIns="45720" rIns="91440" bIns="45720" rtlCol="0" anchor="ctr">
            <a:normAutofit/>
          </a:bodyPr>
          <a:lstStyle/>
          <a:p>
            <a:pPr fontAlgn="base"/>
            <a:fld id="{760FBDFE-C587-4B4C-A407-44438C67B59E}" type="datetimeFigureOut">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
        <p:nvSpPr>
          <p:cNvPr id="4" name="页脚占位符 3"/>
          <p:cNvSpPr>
            <a:spLocks noGrp="1"/>
          </p:cNvSpPr>
          <p:nvPr>
            <p:ph type="ftr" sz="quarter" idx="11"/>
            <p:custDataLst>
              <p:tags r:id="rId5"/>
            </p:custDataLst>
          </p:nvPr>
        </p:nvSpPr>
        <p:spPr>
          <a:xfrm>
            <a:off x="3087688" y="4762500"/>
            <a:ext cx="2968625" cy="238125"/>
          </a:xfrm>
          <a:prstGeom prst="rect">
            <a:avLst/>
          </a:prstGeom>
        </p:spPr>
        <p:txBody>
          <a:bodyPr vert="horz" lIns="91440" tIns="45720" rIns="91440" bIns="45720" rtlCol="0" anchor="ctr">
            <a:normAutofit/>
          </a:bodyPr>
          <a:lstStyle/>
          <a:p>
            <a:pPr fontAlgn="base"/>
            <a:endParaRPr lang="zh-CN" altLang="en-US" strike="noStrike" noProof="1"/>
          </a:p>
        </p:txBody>
      </p:sp>
      <p:sp>
        <p:nvSpPr>
          <p:cNvPr id="5" name="灯片编号占位符 4"/>
          <p:cNvSpPr>
            <a:spLocks noGrp="1"/>
          </p:cNvSpPr>
          <p:nvPr>
            <p:ph type="sldNum" sz="quarter" idx="12"/>
            <p:custDataLst>
              <p:tags r:id="rId6"/>
            </p:custDataLst>
          </p:nvPr>
        </p:nvSpPr>
        <p:spPr>
          <a:xfrm>
            <a:off x="6457950" y="4762500"/>
            <a:ext cx="2025650" cy="238125"/>
          </a:xfrm>
          <a:prstGeom prst="rect">
            <a:avLst/>
          </a:prstGeom>
        </p:spPr>
        <p:txBody>
          <a:bodyPr vert="horz" lIns="91440" tIns="45720" rIns="91440" bIns="45720" rtlCol="0" anchor="ctr">
            <a:normAutofit/>
          </a:bodyPr>
          <a:lstStyle/>
          <a:p>
            <a:pPr fontAlgn="base"/>
            <a:fld id="{49AE70B2-8BF9-45C0-BB95-33D1B9D3A854}" type="slidenum">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fontAlgn="base"/>
            <a:fld id="{760FBDFE-C587-4B4C-A407-44438C67B59E}" type="datetimeFigureOut">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
        <p:nvSpPr>
          <p:cNvPr id="3" name="页脚占位符 2"/>
          <p:cNvSpPr>
            <a:spLocks noGrp="1"/>
          </p:cNvSpPr>
          <p:nvPr>
            <p:ph type="ftr" sz="quarter" idx="11"/>
          </p:nvPr>
        </p:nvSpPr>
        <p:spPr/>
        <p:txBody>
          <a:bodyPr/>
          <a:p>
            <a:pPr fontAlgn="base"/>
            <a:endParaRPr lang="zh-CN" altLang="en-US" strike="noStrike" noProof="1" dirty="0"/>
          </a:p>
        </p:txBody>
      </p:sp>
      <p:sp>
        <p:nvSpPr>
          <p:cNvPr id="4" name="灯片编号占位符 3"/>
          <p:cNvSpPr>
            <a:spLocks noGrp="1"/>
          </p:cNvSpPr>
          <p:nvPr>
            <p:ph type="sldNum" sz="quarter" idx="12"/>
          </p:nvPr>
        </p:nvSpPr>
        <p:spPr/>
        <p:txBody>
          <a:bodyPr/>
          <a:p>
            <a:pPr fontAlgn="base"/>
            <a:fld id="{49AE70B2-8BF9-45C0-BB95-33D1B9D3A854}" type="slidenum">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图片与标题">
    <p:bg>
      <p:bgPr>
        <a:solidFill>
          <a:schemeClr val="bg2"/>
        </a:solidFill>
        <a:effectLst/>
      </p:bgPr>
    </p:bg>
    <p:spTree>
      <p:nvGrpSpPr>
        <p:cNvPr id="1" name=""/>
        <p:cNvGrpSpPr/>
        <p:nvPr/>
      </p:nvGrpSpPr>
      <p:grpSpPr>
        <a:xfrm>
          <a:off x="0" y="0"/>
          <a:ext cx="0" cy="0"/>
          <a:chOff x="0" y="0"/>
          <a:chExt cx="0" cy="0"/>
        </a:xfrm>
      </p:grpSpPr>
      <p:grpSp>
        <p:nvGrpSpPr>
          <p:cNvPr id="9219" name="组合 7"/>
          <p:cNvGrpSpPr/>
          <p:nvPr userDrawn="1"/>
        </p:nvGrpSpPr>
        <p:grpSpPr>
          <a:xfrm>
            <a:off x="8351838" y="4413250"/>
            <a:ext cx="517525" cy="544513"/>
            <a:chOff x="10944056" y="5680717"/>
            <a:chExt cx="905045" cy="951420"/>
          </a:xfrm>
        </p:grpSpPr>
        <p:sp>
          <p:nvSpPr>
            <p:cNvPr id="9" name="矩形 8"/>
            <p:cNvSpPr/>
            <p:nvPr>
              <p:custDataLst>
                <p:tags r:id="rId2"/>
              </p:custDataLst>
            </p:nvPr>
          </p:nvSpPr>
          <p:spPr>
            <a:xfrm>
              <a:off x="11125201" y="5860612"/>
              <a:ext cx="723900" cy="771525"/>
            </a:xfrm>
            <a:prstGeom prst="rect">
              <a:avLst/>
            </a:prstGeom>
            <a:gradFill>
              <a:gsLst>
                <a:gs pos="100000">
                  <a:schemeClr val="accent1"/>
                </a:gs>
                <a:gs pos="5000">
                  <a:schemeClr val="accent4">
                    <a:alpha val="80000"/>
                  </a:schemeClr>
                </a:gs>
              </a:gsLst>
              <a:lin ang="6000000" scaled="0"/>
            </a:gradFill>
            <a:ln>
              <a:noFill/>
            </a:ln>
            <a:effectLst>
              <a:outerShdw blurRad="292100" dist="101600" dir="3000000" algn="l" rotWithShape="0">
                <a:schemeClr val="accent3">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noProof="1"/>
            </a:p>
          </p:txBody>
        </p:sp>
        <p:sp>
          <p:nvSpPr>
            <p:cNvPr id="10" name="矩形 9"/>
            <p:cNvSpPr/>
            <p:nvPr>
              <p:custDataLst>
                <p:tags r:id="rId3"/>
              </p:custDataLst>
            </p:nvPr>
          </p:nvSpPr>
          <p:spPr>
            <a:xfrm rot="10800000">
              <a:off x="10944056" y="5680717"/>
              <a:ext cx="514351" cy="547489"/>
            </a:xfrm>
            <a:prstGeom prst="rect">
              <a:avLst/>
            </a:prstGeom>
            <a:gradFill>
              <a:gsLst>
                <a:gs pos="100000">
                  <a:schemeClr val="accent1">
                    <a:alpha val="52000"/>
                  </a:schemeClr>
                </a:gs>
                <a:gs pos="5000">
                  <a:schemeClr val="accent4">
                    <a:alpha val="54000"/>
                  </a:schemeClr>
                </a:gs>
              </a:gsLst>
              <a:lin ang="6000000" scaled="0"/>
            </a:gradFill>
            <a:ln>
              <a:noFill/>
            </a:ln>
            <a:effectLst>
              <a:outerShdw blurRad="292100" dist="101600" dir="3000000" algn="l" rotWithShape="0">
                <a:schemeClr val="accent3">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noProof="1"/>
            </a:p>
          </p:txBody>
        </p:sp>
      </p:grpSp>
      <p:sp>
        <p:nvSpPr>
          <p:cNvPr id="2" name="标题 1"/>
          <p:cNvSpPr>
            <a:spLocks noGrp="1"/>
          </p:cNvSpPr>
          <p:nvPr>
            <p:ph type="title"/>
          </p:nvPr>
        </p:nvSpPr>
        <p:spPr>
          <a:xfrm>
            <a:off x="502448" y="332743"/>
            <a:ext cx="8139178" cy="331473"/>
          </a:xfrm>
        </p:spPr>
        <p:txBody>
          <a:bodyPr vert="horz" lIns="101600" tIns="38100" rIns="76200" bIns="38100" rtlCol="0" anchor="t" anchorCtr="0">
            <a:no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微软雅黑" panose="020B0503020204020204" pitchFamily="34" charset="-122"/>
                <a:ea typeface="微软雅黑" panose="020B0503020204020204" pitchFamily="34" charset="-122"/>
                <a:cs typeface="+mj-cs"/>
                <a:sym typeface="+mn-ea"/>
              </a:defRPr>
            </a:lvl1pPr>
          </a:lstStyle>
          <a:p>
            <a:pPr lvl="0" fontAlgn="auto"/>
            <a:r>
              <a:rPr strike="noStrike" noProof="1" dirty="0">
                <a:sym typeface="+mn-ea"/>
              </a:rPr>
              <a:t>单击此处编辑母版标题样式</a:t>
            </a:r>
            <a:endParaRPr strike="noStrike" noProof="1" dirty="0">
              <a:sym typeface="+mn-ea"/>
            </a:endParaRPr>
          </a:p>
        </p:txBody>
      </p:sp>
      <p:sp>
        <p:nvSpPr>
          <p:cNvPr id="3" name="图片占位符 2"/>
          <p:cNvSpPr>
            <a:spLocks noGrp="1"/>
          </p:cNvSpPr>
          <p:nvPr>
            <p:ph type="pic" idx="1"/>
          </p:nvPr>
        </p:nvSpPr>
        <p:spPr>
          <a:xfrm>
            <a:off x="502448" y="714699"/>
            <a:ext cx="3962432" cy="4041680"/>
          </a:xfrm>
        </p:spPr>
        <p:txBody>
          <a:bodyPr vert="horz" lIns="101600" tIns="0" rIns="82550" bIns="0" rtlCol="0">
            <a:no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200" b="0" i="0" u="none" strike="noStrike" kern="1200" cap="none" spc="150" normalizeH="0" baseline="0" noProof="1" dirty="0">
                <a:solidFill>
                  <a:schemeClr val="tx1"/>
                </a:solidFill>
                <a:uFillTx/>
                <a:latin typeface="微软雅黑" panose="020B0503020204020204" pitchFamily="34" charset="-122"/>
                <a:ea typeface="微软雅黑" panose="020B0503020204020204" pitchFamily="3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mn-lt"/>
                <a:ea typeface="+mn-ea"/>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5pPr>
          </a:lstStyle>
          <a:p>
            <a:pPr lvl="0" fontAlgn="auto"/>
            <a:endParaRPr strike="noStrike" noProof="1" dirty="0">
              <a:sym typeface="+mn-ea"/>
            </a:endParaRPr>
          </a:p>
        </p:txBody>
      </p:sp>
      <p:sp>
        <p:nvSpPr>
          <p:cNvPr id="4" name="文本占位符 3"/>
          <p:cNvSpPr>
            <a:spLocks noGrp="1"/>
          </p:cNvSpPr>
          <p:nvPr>
            <p:ph type="body" sz="half" idx="2"/>
          </p:nvPr>
        </p:nvSpPr>
        <p:spPr>
          <a:xfrm>
            <a:off x="4679194" y="714699"/>
            <a:ext cx="3962432" cy="4041680"/>
          </a:xfrm>
        </p:spPr>
        <p:txBody>
          <a:bodyPr vert="horz" lIns="101600" tIns="0" rIns="82550" bIns="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微软雅黑" panose="020B0503020204020204" pitchFamily="34" charset="-122"/>
                <a:ea typeface="微软雅黑" panose="020B0503020204020204" pitchFamily="34" charset="-122"/>
                <a:cs typeface="+mn-cs"/>
                <a:sym typeface="+mn-ea"/>
              </a:defRPr>
            </a:lvl1pPr>
          </a:lstStyle>
          <a:p>
            <a:pPr lvl="0" fontAlgn="auto"/>
            <a:r>
              <a:rPr strike="noStrike" noProof="1">
                <a:sym typeface="+mn-ea"/>
              </a:rPr>
              <a:t>单击此处编辑母版文本样式</a:t>
            </a:r>
            <a:endParaRPr strike="noStrike" noProof="1">
              <a:sym typeface="+mn-ea"/>
            </a:endParaRPr>
          </a:p>
        </p:txBody>
      </p:sp>
      <p:sp>
        <p:nvSpPr>
          <p:cNvPr id="5" name="日期占位符 4"/>
          <p:cNvSpPr>
            <a:spLocks noGrp="1"/>
          </p:cNvSpPr>
          <p:nvPr>
            <p:ph type="dt" sz="half" idx="10"/>
            <p:custDataLst>
              <p:tags r:id="rId4"/>
            </p:custDataLst>
          </p:nvPr>
        </p:nvSpPr>
        <p:spPr>
          <a:xfrm>
            <a:off x="660400" y="4762500"/>
            <a:ext cx="2024063" cy="238125"/>
          </a:xfrm>
          <a:prstGeom prst="rect">
            <a:avLst/>
          </a:prstGeom>
        </p:spPr>
        <p:txBody>
          <a:bodyPr vert="horz" lIns="91440" tIns="45720" rIns="91440" bIns="45720" rtlCol="0" anchor="ctr">
            <a:normAutofit/>
          </a:bodyPr>
          <a:lstStyle/>
          <a:p>
            <a:pPr fontAlgn="base"/>
            <a:fld id="{9EFD9D74-47D9-4702-A33C-335B63B48DBF}" type="datetimeFigureOut">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dirty="0"/>
          </a:p>
        </p:txBody>
      </p:sp>
      <p:sp>
        <p:nvSpPr>
          <p:cNvPr id="6" name="页脚占位符 5"/>
          <p:cNvSpPr>
            <a:spLocks noGrp="1"/>
          </p:cNvSpPr>
          <p:nvPr>
            <p:ph type="ftr" sz="quarter" idx="11"/>
            <p:custDataLst>
              <p:tags r:id="rId5"/>
            </p:custDataLst>
          </p:nvPr>
        </p:nvSpPr>
        <p:spPr>
          <a:xfrm>
            <a:off x="3087688" y="4762500"/>
            <a:ext cx="2968625" cy="238125"/>
          </a:xfrm>
          <a:prstGeom prst="rect">
            <a:avLst/>
          </a:prstGeom>
        </p:spPr>
        <p:txBody>
          <a:bodyPr vert="horz" lIns="91440" tIns="45720" rIns="91440" bIns="45720" rtlCol="0" anchor="ctr">
            <a:normAutofit/>
          </a:bodyPr>
          <a:lstStyle/>
          <a:p>
            <a:pPr fontAlgn="base"/>
            <a:endParaRPr lang="zh-CN" altLang="en-US" strike="noStrike" noProof="1" dirty="0"/>
          </a:p>
        </p:txBody>
      </p:sp>
      <p:sp>
        <p:nvSpPr>
          <p:cNvPr id="7" name="灯片编号占位符 6"/>
          <p:cNvSpPr>
            <a:spLocks noGrp="1"/>
          </p:cNvSpPr>
          <p:nvPr>
            <p:ph type="sldNum" sz="quarter" idx="12"/>
            <p:custDataLst>
              <p:tags r:id="rId6"/>
            </p:custDataLst>
          </p:nvPr>
        </p:nvSpPr>
        <p:spPr>
          <a:xfrm>
            <a:off x="6457950" y="4762500"/>
            <a:ext cx="2025650" cy="238125"/>
          </a:xfrm>
          <a:prstGeom prst="rect">
            <a:avLst/>
          </a:prstGeom>
        </p:spPr>
        <p:txBody>
          <a:bodyPr vert="horz" lIns="91440" tIns="45720" rIns="91440" bIns="45720" rtlCol="0" anchor="ctr">
            <a:normAutofit/>
          </a:bodyPr>
          <a:lstStyle/>
          <a:p>
            <a:pPr fontAlgn="base"/>
            <a:fld id="{FABC47A4-756D-490B-A52F-7D9E2C9FC05F}" type="slidenum">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06411"/>
            <a:ext cx="8229600" cy="857400"/>
          </a:xfrm>
          <a:prstGeom prst="rect">
            <a:avLst/>
          </a:prstGeom>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a:xfrm>
            <a:off x="457200" y="1200360"/>
            <a:ext cx="8229600" cy="3394669"/>
          </a:xfrm>
          <a:prstGeom prst="rect">
            <a:avLst/>
          </a:prstGeo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竖排标题与文本">
    <p:bg>
      <p:bgPr>
        <a:solidFill>
          <a:schemeClr val="bg2"/>
        </a:solidFill>
        <a:effectLst/>
      </p:bgPr>
    </p:bg>
    <p:spTree>
      <p:nvGrpSpPr>
        <p:cNvPr id="1" name=""/>
        <p:cNvGrpSpPr/>
        <p:nvPr/>
      </p:nvGrpSpPr>
      <p:grpSpPr>
        <a:xfrm>
          <a:off x="0" y="0"/>
          <a:ext cx="0" cy="0"/>
          <a:chOff x="0" y="0"/>
          <a:chExt cx="0" cy="0"/>
        </a:xfrm>
      </p:grpSpPr>
      <p:grpSp>
        <p:nvGrpSpPr>
          <p:cNvPr id="10243" name="组合 6"/>
          <p:cNvGrpSpPr/>
          <p:nvPr userDrawn="1"/>
        </p:nvGrpSpPr>
        <p:grpSpPr>
          <a:xfrm>
            <a:off x="8351838" y="4413250"/>
            <a:ext cx="517525" cy="544513"/>
            <a:chOff x="10944056" y="5680717"/>
            <a:chExt cx="905045" cy="951420"/>
          </a:xfrm>
        </p:grpSpPr>
        <p:sp>
          <p:nvSpPr>
            <p:cNvPr id="8" name="矩形 7"/>
            <p:cNvSpPr/>
            <p:nvPr>
              <p:custDataLst>
                <p:tags r:id="rId2"/>
              </p:custDataLst>
            </p:nvPr>
          </p:nvSpPr>
          <p:spPr>
            <a:xfrm>
              <a:off x="11125201" y="5860612"/>
              <a:ext cx="723900" cy="771525"/>
            </a:xfrm>
            <a:prstGeom prst="rect">
              <a:avLst/>
            </a:prstGeom>
            <a:gradFill>
              <a:gsLst>
                <a:gs pos="100000">
                  <a:schemeClr val="accent1"/>
                </a:gs>
                <a:gs pos="5000">
                  <a:schemeClr val="accent4">
                    <a:alpha val="80000"/>
                  </a:schemeClr>
                </a:gs>
              </a:gsLst>
              <a:lin ang="6000000" scaled="0"/>
            </a:gradFill>
            <a:ln>
              <a:noFill/>
            </a:ln>
            <a:effectLst>
              <a:outerShdw blurRad="292100" dist="101600" dir="3000000" algn="l" rotWithShape="0">
                <a:schemeClr val="accent3">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noProof="1"/>
            </a:p>
          </p:txBody>
        </p:sp>
        <p:sp>
          <p:nvSpPr>
            <p:cNvPr id="9" name="矩形 8"/>
            <p:cNvSpPr/>
            <p:nvPr>
              <p:custDataLst>
                <p:tags r:id="rId3"/>
              </p:custDataLst>
            </p:nvPr>
          </p:nvSpPr>
          <p:spPr>
            <a:xfrm rot="10800000">
              <a:off x="10944056" y="5680717"/>
              <a:ext cx="514351" cy="547489"/>
            </a:xfrm>
            <a:prstGeom prst="rect">
              <a:avLst/>
            </a:prstGeom>
            <a:gradFill>
              <a:gsLst>
                <a:gs pos="100000">
                  <a:schemeClr val="accent1">
                    <a:alpha val="52000"/>
                  </a:schemeClr>
                </a:gs>
                <a:gs pos="5000">
                  <a:schemeClr val="accent4">
                    <a:alpha val="54000"/>
                  </a:schemeClr>
                </a:gs>
              </a:gsLst>
              <a:lin ang="6000000" scaled="0"/>
            </a:gradFill>
            <a:ln>
              <a:noFill/>
            </a:ln>
            <a:effectLst>
              <a:outerShdw blurRad="292100" dist="101600" dir="3000000" algn="l" rotWithShape="0">
                <a:schemeClr val="accent3">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noProof="1"/>
            </a:p>
          </p:txBody>
        </p:sp>
      </p:grpSp>
      <p:sp>
        <p:nvSpPr>
          <p:cNvPr id="2" name="竖排标题 1"/>
          <p:cNvSpPr>
            <a:spLocks noGrp="1"/>
          </p:cNvSpPr>
          <p:nvPr>
            <p:ph type="title" orient="vert"/>
          </p:nvPr>
        </p:nvSpPr>
        <p:spPr>
          <a:xfrm>
            <a:off x="7928351" y="714699"/>
            <a:ext cx="713238" cy="4041680"/>
          </a:xfrm>
        </p:spPr>
        <p:txBody>
          <a:bodyPr vert="eaVert" lIns="101600" tIns="38100" rIns="76200" bIns="38100" rtlCol="0" anchor="ctr" anchorCtr="0">
            <a:noAutofit/>
          </a:bodyPr>
          <a:lstStyle>
            <a:lvl1pPr marL="0" marR="0" lvl="0" algn="l" defTabSz="914400" rtl="0" eaLnBrk="1" fontAlgn="auto" latinLnBrk="0" hangingPunct="1">
              <a:lnSpc>
                <a:spcPct val="100000"/>
              </a:lnSpc>
              <a:spcAft>
                <a:spcPts val="0"/>
              </a:spcAft>
              <a:buNone/>
              <a:defRPr kumimoji="0" lang="zh-CN" altLang="en-US" sz="1800" b="1" i="0" u="none" strike="noStrike" kern="1200" cap="none" spc="200" normalizeH="0" baseline="0" noProof="1" dirty="0">
                <a:solidFill>
                  <a:schemeClr val="tx1"/>
                </a:solidFill>
                <a:uFillTx/>
                <a:latin typeface="微软雅黑" panose="020B0503020204020204" pitchFamily="34" charset="-122"/>
                <a:ea typeface="微软雅黑" panose="020B0503020204020204" pitchFamily="34" charset="-122"/>
                <a:cs typeface="+mj-cs"/>
                <a:sym typeface="+mn-ea"/>
              </a:defRPr>
            </a:lvl1pPr>
          </a:lstStyle>
          <a:p>
            <a:pPr lvl="0" fontAlgn="auto"/>
            <a:r>
              <a:rPr strike="noStrike" noProof="1">
                <a:sym typeface="+mn-ea"/>
              </a:rPr>
              <a:t>单击此处编辑母版标题样式</a:t>
            </a:r>
            <a:endParaRPr strike="noStrike" noProof="1">
              <a:sym typeface="+mn-ea"/>
            </a:endParaRPr>
          </a:p>
        </p:txBody>
      </p:sp>
      <p:sp>
        <p:nvSpPr>
          <p:cNvPr id="3" name="竖排文字占位符 2"/>
          <p:cNvSpPr>
            <a:spLocks noGrp="1"/>
          </p:cNvSpPr>
          <p:nvPr>
            <p:ph type="body" orient="vert" idx="1"/>
          </p:nvPr>
        </p:nvSpPr>
        <p:spPr>
          <a:xfrm>
            <a:off x="502444" y="714693"/>
            <a:ext cx="7371076" cy="4041680"/>
          </a:xfrm>
        </p:spPr>
        <p:txBody>
          <a:bodyPr vert="eaVert"/>
          <a:lstStyle>
            <a:lvl1pPr indent="0" eaLnBrk="1" fontAlgn="auto" latinLnBrk="0" hangingPunct="1">
              <a:defRPr>
                <a:latin typeface="微软雅黑" panose="020B0503020204020204" pitchFamily="34" charset="-122"/>
                <a:ea typeface="微软雅黑" panose="020B0503020204020204" pitchFamily="34" charset="-122"/>
              </a:defRPr>
            </a:lvl1pPr>
            <a:lvl2pPr indent="0" eaLnBrk="1" fontAlgn="auto" latinLnBrk="0" hangingPunct="1">
              <a:defRPr>
                <a:latin typeface="微软雅黑" panose="020B0503020204020204" pitchFamily="34" charset="-122"/>
                <a:ea typeface="微软雅黑" panose="020B0503020204020204" pitchFamily="34" charset="-122"/>
              </a:defRPr>
            </a:lvl2pPr>
            <a:lvl3pPr indent="0" eaLnBrk="1" fontAlgn="auto" latinLnBrk="0" hangingPunct="1">
              <a:defRPr>
                <a:latin typeface="微软雅黑" panose="020B0503020204020204" pitchFamily="34" charset="-122"/>
                <a:ea typeface="微软雅黑" panose="020B0503020204020204" pitchFamily="34" charset="-122"/>
              </a:defRPr>
            </a:lvl3pPr>
            <a:lvl4pPr indent="0" eaLnBrk="1" fontAlgn="auto" latinLnBrk="0" hangingPunct="1">
              <a:defRPr>
                <a:latin typeface="微软雅黑" panose="020B0503020204020204" pitchFamily="34" charset="-122"/>
                <a:ea typeface="微软雅黑" panose="020B0503020204020204" pitchFamily="34" charset="-122"/>
              </a:defRPr>
            </a:lvl4pPr>
            <a:lvl5pPr indent="0" eaLnBrk="1" fontAlgn="auto" latinLnBrk="0" hangingPunct="1">
              <a:defRPr>
                <a:latin typeface="微软雅黑" panose="020B0503020204020204" pitchFamily="34" charset="-122"/>
                <a:ea typeface="微软雅黑" panose="020B0503020204020204" pitchFamily="34" charset="-122"/>
              </a:defRPr>
            </a:lvl5pPr>
          </a:lstStyle>
          <a:p>
            <a:pPr lvl="0" fontAlgn="auto"/>
            <a:r>
              <a:rPr lang="zh-CN" altLang="en-US" strike="noStrike" noProof="1" dirty="0"/>
              <a:t>单击此处编辑母版文本样式</a:t>
            </a:r>
            <a:endParaRPr lang="zh-CN" altLang="en-US" strike="noStrike" noProof="1" dirty="0"/>
          </a:p>
          <a:p>
            <a:pPr lvl="1" fontAlgn="auto"/>
            <a:r>
              <a:rPr lang="zh-CN" altLang="en-US" strike="noStrike" noProof="1" dirty="0"/>
              <a:t>第二级</a:t>
            </a:r>
            <a:endParaRPr lang="zh-CN" altLang="en-US" strike="noStrike" noProof="1" dirty="0"/>
          </a:p>
          <a:p>
            <a:pPr lvl="2" fontAlgn="auto"/>
            <a:r>
              <a:rPr lang="zh-CN" altLang="en-US" strike="noStrike" noProof="1" dirty="0"/>
              <a:t>第三级</a:t>
            </a:r>
            <a:endParaRPr lang="zh-CN" altLang="en-US" strike="noStrike" noProof="1" dirty="0"/>
          </a:p>
          <a:p>
            <a:pPr lvl="3" fontAlgn="auto"/>
            <a:r>
              <a:rPr lang="zh-CN" altLang="en-US" strike="noStrike" noProof="1" dirty="0"/>
              <a:t>第四级</a:t>
            </a:r>
            <a:endParaRPr lang="zh-CN" altLang="en-US" strike="noStrike" noProof="1" dirty="0"/>
          </a:p>
          <a:p>
            <a:pPr lvl="4" fontAlgn="auto"/>
            <a:r>
              <a:rPr lang="zh-CN" altLang="en-US" strike="noStrike" noProof="1" dirty="0"/>
              <a:t>第五级</a:t>
            </a:r>
            <a:endParaRPr lang="zh-CN" altLang="en-US" strike="noStrike" noProof="1" dirty="0"/>
          </a:p>
        </p:txBody>
      </p:sp>
      <p:sp>
        <p:nvSpPr>
          <p:cNvPr id="4" name="日期占位符 3"/>
          <p:cNvSpPr>
            <a:spLocks noGrp="1"/>
          </p:cNvSpPr>
          <p:nvPr>
            <p:ph type="dt" sz="half" idx="10"/>
            <p:custDataLst>
              <p:tags r:id="rId4"/>
            </p:custDataLst>
          </p:nvPr>
        </p:nvSpPr>
        <p:spPr>
          <a:xfrm>
            <a:off x="660400" y="4762500"/>
            <a:ext cx="2024063" cy="238125"/>
          </a:xfrm>
          <a:prstGeom prst="rect">
            <a:avLst/>
          </a:prstGeom>
        </p:spPr>
        <p:txBody>
          <a:bodyPr vert="horz" lIns="91440" tIns="45720" rIns="91440" bIns="45720" rtlCol="0" anchor="ctr">
            <a:normAutofit/>
          </a:bodyPr>
          <a:lstStyle/>
          <a:p>
            <a:pPr fontAlgn="base"/>
            <a:fld id="{760FBDFE-C587-4B4C-A407-44438C67B59E}" type="datetimeFigureOut">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
        <p:nvSpPr>
          <p:cNvPr id="5" name="页脚占位符 4"/>
          <p:cNvSpPr>
            <a:spLocks noGrp="1"/>
          </p:cNvSpPr>
          <p:nvPr>
            <p:ph type="ftr" sz="quarter" idx="11"/>
            <p:custDataLst>
              <p:tags r:id="rId5"/>
            </p:custDataLst>
          </p:nvPr>
        </p:nvSpPr>
        <p:spPr>
          <a:xfrm>
            <a:off x="3087688" y="4762500"/>
            <a:ext cx="2968625" cy="238125"/>
          </a:xfrm>
          <a:prstGeom prst="rect">
            <a:avLst/>
          </a:prstGeom>
        </p:spPr>
        <p:txBody>
          <a:bodyPr vert="horz" lIns="91440" tIns="45720" rIns="91440" bIns="45720" rtlCol="0" anchor="ctr">
            <a:normAutofit/>
          </a:bodyPr>
          <a:lstStyle/>
          <a:p>
            <a:pPr fontAlgn="base"/>
            <a:endParaRPr lang="zh-CN" altLang="en-US" strike="noStrike" noProof="1"/>
          </a:p>
        </p:txBody>
      </p:sp>
      <p:sp>
        <p:nvSpPr>
          <p:cNvPr id="6" name="灯片编号占位符 5"/>
          <p:cNvSpPr>
            <a:spLocks noGrp="1"/>
          </p:cNvSpPr>
          <p:nvPr>
            <p:ph type="sldNum" sz="quarter" idx="12"/>
            <p:custDataLst>
              <p:tags r:id="rId6"/>
            </p:custDataLst>
          </p:nvPr>
        </p:nvSpPr>
        <p:spPr>
          <a:xfrm>
            <a:off x="6457950" y="4762500"/>
            <a:ext cx="2025650" cy="238125"/>
          </a:xfrm>
          <a:prstGeom prst="rect">
            <a:avLst/>
          </a:prstGeom>
        </p:spPr>
        <p:txBody>
          <a:bodyPr vert="horz" lIns="91440" tIns="45720" rIns="91440" bIns="45720" rtlCol="0" anchor="ctr">
            <a:normAutofit/>
          </a:bodyPr>
          <a:lstStyle/>
          <a:p>
            <a:pPr fontAlgn="base"/>
            <a:fld id="{49AE70B2-8BF9-45C0-BB95-33D1B9D3A854}" type="slidenum">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内容">
    <p:bg>
      <p:bgPr>
        <a:solidFill>
          <a:schemeClr val="bg2"/>
        </a:solidFill>
        <a:effectLst/>
      </p:bgPr>
    </p:bg>
    <p:spTree>
      <p:nvGrpSpPr>
        <p:cNvPr id="1" name=""/>
        <p:cNvGrpSpPr/>
        <p:nvPr/>
      </p:nvGrpSpPr>
      <p:grpSpPr>
        <a:xfrm>
          <a:off x="0" y="0"/>
          <a:ext cx="0" cy="0"/>
          <a:chOff x="0" y="0"/>
          <a:chExt cx="0" cy="0"/>
        </a:xfrm>
      </p:grpSpPr>
      <p:grpSp>
        <p:nvGrpSpPr>
          <p:cNvPr id="11267" name="组合 5"/>
          <p:cNvGrpSpPr/>
          <p:nvPr userDrawn="1"/>
        </p:nvGrpSpPr>
        <p:grpSpPr>
          <a:xfrm>
            <a:off x="8351838" y="4413250"/>
            <a:ext cx="517525" cy="544513"/>
            <a:chOff x="10944056" y="5680717"/>
            <a:chExt cx="905045" cy="951420"/>
          </a:xfrm>
        </p:grpSpPr>
        <p:sp>
          <p:nvSpPr>
            <p:cNvPr id="8" name="矩形 7"/>
            <p:cNvSpPr/>
            <p:nvPr>
              <p:custDataLst>
                <p:tags r:id="rId2"/>
              </p:custDataLst>
            </p:nvPr>
          </p:nvSpPr>
          <p:spPr>
            <a:xfrm>
              <a:off x="11125201" y="5860612"/>
              <a:ext cx="723900" cy="771525"/>
            </a:xfrm>
            <a:prstGeom prst="rect">
              <a:avLst/>
            </a:prstGeom>
            <a:gradFill>
              <a:gsLst>
                <a:gs pos="100000">
                  <a:schemeClr val="accent1"/>
                </a:gs>
                <a:gs pos="5000">
                  <a:schemeClr val="accent4">
                    <a:alpha val="80000"/>
                  </a:schemeClr>
                </a:gs>
              </a:gsLst>
              <a:lin ang="6000000" scaled="0"/>
            </a:gradFill>
            <a:ln>
              <a:noFill/>
            </a:ln>
            <a:effectLst>
              <a:outerShdw blurRad="292100" dist="101600" dir="3000000" algn="l" rotWithShape="0">
                <a:schemeClr val="accent3">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noProof="1"/>
            </a:p>
          </p:txBody>
        </p:sp>
        <p:sp>
          <p:nvSpPr>
            <p:cNvPr id="9" name="矩形 8"/>
            <p:cNvSpPr/>
            <p:nvPr>
              <p:custDataLst>
                <p:tags r:id="rId3"/>
              </p:custDataLst>
            </p:nvPr>
          </p:nvSpPr>
          <p:spPr>
            <a:xfrm rot="10800000">
              <a:off x="10944056" y="5680717"/>
              <a:ext cx="514351" cy="547489"/>
            </a:xfrm>
            <a:prstGeom prst="rect">
              <a:avLst/>
            </a:prstGeom>
            <a:gradFill>
              <a:gsLst>
                <a:gs pos="100000">
                  <a:schemeClr val="accent1">
                    <a:alpha val="52000"/>
                  </a:schemeClr>
                </a:gs>
                <a:gs pos="5000">
                  <a:schemeClr val="accent4">
                    <a:alpha val="54000"/>
                  </a:schemeClr>
                </a:gs>
              </a:gsLst>
              <a:lin ang="6000000" scaled="0"/>
            </a:gradFill>
            <a:ln>
              <a:noFill/>
            </a:ln>
            <a:effectLst>
              <a:outerShdw blurRad="292100" dist="101600" dir="3000000" algn="l" rotWithShape="0">
                <a:schemeClr val="accent3">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noProof="1"/>
            </a:p>
          </p:txBody>
        </p:sp>
      </p:grpSp>
      <p:sp>
        <p:nvSpPr>
          <p:cNvPr id="7" name="内容占位符 6"/>
          <p:cNvSpPr>
            <a:spLocks noGrp="1"/>
          </p:cNvSpPr>
          <p:nvPr>
            <p:ph sz="quarter" idx="13"/>
          </p:nvPr>
        </p:nvSpPr>
        <p:spPr>
          <a:xfrm>
            <a:off x="502448" y="714699"/>
            <a:ext cx="8139178" cy="4041680"/>
          </a:xfrm>
        </p:spPr>
        <p:txBody>
          <a:bodyPr/>
          <a:lstStyle/>
          <a:p>
            <a:pPr lvl="0" fontAlgn="auto"/>
            <a:r>
              <a:rPr lang="zh-CN" altLang="en-US" strike="noStrike" noProof="1" dirty="0"/>
              <a:t>单击此处编辑母版文本样式</a:t>
            </a:r>
            <a:endParaRPr lang="zh-CN" altLang="en-US" strike="noStrike" noProof="1" dirty="0"/>
          </a:p>
          <a:p>
            <a:pPr lvl="1" fontAlgn="auto"/>
            <a:r>
              <a:rPr lang="zh-CN" altLang="en-US" strike="noStrike" noProof="1" dirty="0"/>
              <a:t>第二级</a:t>
            </a:r>
            <a:endParaRPr lang="zh-CN" altLang="en-US" strike="noStrike" noProof="1" dirty="0"/>
          </a:p>
          <a:p>
            <a:pPr lvl="2" fontAlgn="auto"/>
            <a:r>
              <a:rPr lang="zh-CN" altLang="en-US" strike="noStrike" noProof="1" dirty="0"/>
              <a:t>第三级</a:t>
            </a:r>
            <a:endParaRPr lang="zh-CN" altLang="en-US" strike="noStrike" noProof="1" dirty="0"/>
          </a:p>
          <a:p>
            <a:pPr lvl="3" fontAlgn="auto"/>
            <a:r>
              <a:rPr lang="zh-CN" altLang="en-US" strike="noStrike" noProof="1" dirty="0"/>
              <a:t>第四级</a:t>
            </a:r>
            <a:endParaRPr lang="zh-CN" altLang="en-US" strike="noStrike" noProof="1" dirty="0"/>
          </a:p>
          <a:p>
            <a:pPr lvl="4" fontAlgn="auto"/>
            <a:r>
              <a:rPr lang="zh-CN" altLang="en-US" strike="noStrike" noProof="1" dirty="0"/>
              <a:t>第五级</a:t>
            </a:r>
            <a:endParaRPr lang="zh-CN" altLang="en-US" strike="noStrike" noProof="1" dirty="0"/>
          </a:p>
        </p:txBody>
      </p:sp>
      <p:sp>
        <p:nvSpPr>
          <p:cNvPr id="3" name="日期占位符 2"/>
          <p:cNvSpPr>
            <a:spLocks noGrp="1"/>
          </p:cNvSpPr>
          <p:nvPr>
            <p:ph type="dt" sz="half" idx="10"/>
            <p:custDataLst>
              <p:tags r:id="rId4"/>
            </p:custDataLst>
          </p:nvPr>
        </p:nvSpPr>
        <p:spPr>
          <a:xfrm>
            <a:off x="660400" y="4762500"/>
            <a:ext cx="2024063" cy="238125"/>
          </a:xfrm>
          <a:prstGeom prst="rect">
            <a:avLst/>
          </a:prstGeom>
        </p:spPr>
        <p:txBody>
          <a:bodyPr vert="horz" lIns="91440" tIns="45720" rIns="91440" bIns="45720" rtlCol="0" anchor="ctr">
            <a:normAutofit/>
          </a:bodyPr>
          <a:lstStyle/>
          <a:p>
            <a:pPr fontAlgn="base"/>
            <a:fld id="{760FBDFE-C587-4B4C-A407-44438C67B59E}" type="datetimeFigureOut">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
        <p:nvSpPr>
          <p:cNvPr id="4" name="页脚占位符 3"/>
          <p:cNvSpPr>
            <a:spLocks noGrp="1"/>
          </p:cNvSpPr>
          <p:nvPr>
            <p:ph type="ftr" sz="quarter" idx="11"/>
            <p:custDataLst>
              <p:tags r:id="rId5"/>
            </p:custDataLst>
          </p:nvPr>
        </p:nvSpPr>
        <p:spPr>
          <a:xfrm>
            <a:off x="3087688" y="4762500"/>
            <a:ext cx="2968625" cy="238125"/>
          </a:xfrm>
          <a:prstGeom prst="rect">
            <a:avLst/>
          </a:prstGeom>
        </p:spPr>
        <p:txBody>
          <a:bodyPr vert="horz" lIns="91440" tIns="45720" rIns="91440" bIns="45720" rtlCol="0" anchor="ctr">
            <a:normAutofit/>
          </a:bodyPr>
          <a:lstStyle/>
          <a:p>
            <a:pPr fontAlgn="base"/>
            <a:endParaRPr lang="zh-CN" altLang="en-US" strike="noStrike" noProof="1"/>
          </a:p>
        </p:txBody>
      </p:sp>
      <p:sp>
        <p:nvSpPr>
          <p:cNvPr id="5" name="灯片编号占位符 4"/>
          <p:cNvSpPr>
            <a:spLocks noGrp="1"/>
          </p:cNvSpPr>
          <p:nvPr>
            <p:ph type="sldNum" sz="quarter" idx="12"/>
            <p:custDataLst>
              <p:tags r:id="rId6"/>
            </p:custDataLst>
          </p:nvPr>
        </p:nvSpPr>
        <p:spPr>
          <a:xfrm>
            <a:off x="6457950" y="4762500"/>
            <a:ext cx="2025650" cy="238125"/>
          </a:xfrm>
          <a:prstGeom prst="rect">
            <a:avLst/>
          </a:prstGeom>
        </p:spPr>
        <p:txBody>
          <a:bodyPr vert="horz" lIns="91440" tIns="45720" rIns="91440" bIns="45720" rtlCol="0" anchor="ctr">
            <a:normAutofit/>
          </a:bodyPr>
          <a:lstStyle/>
          <a:p>
            <a:pPr fontAlgn="base"/>
            <a:fld id="{49AE70B2-8BF9-45C0-BB95-33D1B9D3A854}" type="slidenum">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末尾幻灯片">
    <p:bg>
      <p:bgPr>
        <a:solidFill>
          <a:schemeClr val="bg2"/>
        </a:solidFill>
        <a:effectLst/>
      </p:bgPr>
    </p:bg>
    <p:spTree>
      <p:nvGrpSpPr>
        <p:cNvPr id="1" name=""/>
        <p:cNvGrpSpPr/>
        <p:nvPr/>
      </p:nvGrpSpPr>
      <p:grpSpPr>
        <a:xfrm>
          <a:off x="0" y="0"/>
          <a:ext cx="0" cy="0"/>
          <a:chOff x="0" y="0"/>
          <a:chExt cx="0" cy="0"/>
        </a:xfrm>
      </p:grpSpPr>
      <p:pic>
        <p:nvPicPr>
          <p:cNvPr id="12291" name="图片 14"/>
          <p:cNvPicPr>
            <a:picLocks noChangeAspect="1"/>
          </p:cNvPicPr>
          <p:nvPr userDrawn="1">
            <p:custDataLst>
              <p:tags r:id="rId2"/>
            </p:custDataLst>
          </p:nvPr>
        </p:nvPicPr>
        <p:blipFill>
          <a:blip r:embed="rId3"/>
          <a:stretch>
            <a:fillRect/>
          </a:stretch>
        </p:blipFill>
        <p:spPr>
          <a:xfrm>
            <a:off x="0" y="0"/>
            <a:ext cx="7631113" cy="5143500"/>
          </a:xfrm>
          <a:prstGeom prst="rect">
            <a:avLst/>
          </a:prstGeom>
          <a:noFill/>
          <a:ln w="9525">
            <a:noFill/>
          </a:ln>
        </p:spPr>
      </p:pic>
      <p:sp>
        <p:nvSpPr>
          <p:cNvPr id="12" name="矩形 11"/>
          <p:cNvSpPr/>
          <p:nvPr userDrawn="1">
            <p:custDataLst>
              <p:tags r:id="rId4"/>
            </p:custDataLst>
          </p:nvPr>
        </p:nvSpPr>
        <p:spPr>
          <a:xfrm>
            <a:off x="0" y="0"/>
            <a:ext cx="7631113" cy="5143500"/>
          </a:xfrm>
          <a:prstGeom prst="rect">
            <a:avLst/>
          </a:prstGeom>
          <a:gradFill>
            <a:gsLst>
              <a:gs pos="100000">
                <a:schemeClr val="accent6"/>
              </a:gs>
              <a:gs pos="5000">
                <a:schemeClr val="accent1">
                  <a:alpha val="72000"/>
                </a:schemeClr>
              </a:gs>
            </a:gsLst>
            <a:lin ang="6000000" scaled="0"/>
          </a:gradFill>
          <a:ln>
            <a:noFill/>
          </a:ln>
          <a:effectLst>
            <a:outerShdw blurRad="927100" dist="317500" algn="l" rotWithShape="0">
              <a:schemeClr val="accent3">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noProof="1" dirty="0"/>
          </a:p>
        </p:txBody>
      </p:sp>
      <p:sp>
        <p:nvSpPr>
          <p:cNvPr id="2" name="标题 1"/>
          <p:cNvSpPr>
            <a:spLocks noGrp="1"/>
          </p:cNvSpPr>
          <p:nvPr>
            <p:ph type="title" hasCustomPrompt="1"/>
          </p:nvPr>
        </p:nvSpPr>
        <p:spPr>
          <a:xfrm>
            <a:off x="999374" y="1901835"/>
            <a:ext cx="3678289" cy="1036993"/>
          </a:xfrm>
        </p:spPr>
        <p:txBody>
          <a:bodyPr vert="horz" lIns="90000" tIns="46800" rIns="90000" bIns="0" rtlCol="0" anchor="b" anchorCtr="0">
            <a:normAutofit/>
          </a:bodyPr>
          <a:lstStyle>
            <a:lvl1pPr marL="0" marR="0" algn="l" defTabSz="914400" rtl="0" eaLnBrk="1" fontAlgn="auto" latinLnBrk="0" hangingPunct="1">
              <a:lnSpc>
                <a:spcPct val="100000"/>
              </a:lnSpc>
              <a:buNone/>
              <a:defRPr kumimoji="0" lang="zh-CN" altLang="en-US" sz="6000" b="0" i="0" u="none" strike="noStrike" kern="1200" cap="none" spc="600" normalizeH="0" baseline="0" noProof="1" dirty="0">
                <a:solidFill>
                  <a:schemeClr val="bg1"/>
                </a:solidFill>
                <a:effectLst>
                  <a:outerShdw blurRad="50800" dist="50800" dir="5400000" algn="ctr" rotWithShape="0">
                    <a:schemeClr val="tx1">
                      <a:alpha val="17000"/>
                    </a:schemeClr>
                  </a:outerShdw>
                </a:effectLst>
                <a:uFillTx/>
                <a:latin typeface="Arial" panose="020B0604020202020204" pitchFamily="34" charset="0"/>
                <a:ea typeface="汉仪旗黑-85S" pitchFamily="18" charset="-122"/>
                <a:cs typeface="+mj-cs"/>
                <a:sym typeface="+mn-ea"/>
              </a:defRPr>
            </a:lvl1pPr>
          </a:lstStyle>
          <a:p>
            <a:pPr lvl="0" fontAlgn="auto"/>
            <a:r>
              <a:rPr strike="noStrike" noProof="1" dirty="0">
                <a:sym typeface="+mn-ea"/>
              </a:rPr>
              <a:t>编辑标题</a:t>
            </a:r>
            <a:endParaRPr strike="noStrike" noProof="1" dirty="0">
              <a:sym typeface="+mn-ea"/>
            </a:endParaRPr>
          </a:p>
        </p:txBody>
      </p:sp>
      <p:sp>
        <p:nvSpPr>
          <p:cNvPr id="18" name="文本占位符 17"/>
          <p:cNvSpPr>
            <a:spLocks noGrp="1"/>
          </p:cNvSpPr>
          <p:nvPr>
            <p:ph type="body" sz="quarter" idx="13" hasCustomPrompt="1"/>
          </p:nvPr>
        </p:nvSpPr>
        <p:spPr>
          <a:xfrm>
            <a:off x="999374" y="3120865"/>
            <a:ext cx="1571400" cy="477952"/>
          </a:xfrm>
        </p:spPr>
        <p:txBody>
          <a:bodyPr lIns="90000" tIns="46800" rIns="90000" bIns="46800">
            <a:normAutofit/>
          </a:bodyPr>
          <a:lstStyle>
            <a:lvl1pPr marL="0" indent="0">
              <a:buNone/>
              <a:defRPr sz="2100">
                <a:solidFill>
                  <a:schemeClr val="bg1"/>
                </a:solidFill>
              </a:defRPr>
            </a:lvl1pPr>
          </a:lstStyle>
          <a:p>
            <a:pPr lvl="0" fontAlgn="auto"/>
            <a:r>
              <a:rPr lang="zh-CN" altLang="en-US" strike="noStrike" noProof="1" dirty="0"/>
              <a:t>编辑文本</a:t>
            </a:r>
            <a:endParaRPr lang="zh-CN" altLang="en-US" strike="noStrike" noProof="1" dirty="0"/>
          </a:p>
        </p:txBody>
      </p:sp>
      <p:sp>
        <p:nvSpPr>
          <p:cNvPr id="20" name="文本占位符 19"/>
          <p:cNvSpPr>
            <a:spLocks noGrp="1"/>
          </p:cNvSpPr>
          <p:nvPr>
            <p:ph type="body" sz="quarter" idx="14" hasCustomPrompt="1"/>
          </p:nvPr>
        </p:nvSpPr>
        <p:spPr>
          <a:xfrm>
            <a:off x="2838518" y="3121182"/>
            <a:ext cx="1571400" cy="477952"/>
          </a:xfrm>
        </p:spPr>
        <p:txBody>
          <a:bodyPr lIns="90000" tIns="46800" rIns="90000" bIns="46800">
            <a:normAutofit/>
          </a:bodyPr>
          <a:lstStyle>
            <a:lvl1pPr marL="0" indent="0">
              <a:buNone/>
              <a:defRPr sz="2100">
                <a:solidFill>
                  <a:schemeClr val="bg1"/>
                </a:solidFill>
              </a:defRPr>
            </a:lvl1pPr>
          </a:lstStyle>
          <a:p>
            <a:pPr lvl="0" fontAlgn="auto"/>
            <a:r>
              <a:rPr lang="zh-CN" altLang="en-US" strike="noStrike" noProof="1" dirty="0"/>
              <a:t>编辑文本</a:t>
            </a:r>
            <a:endParaRPr lang="zh-CN" altLang="en-US" strike="noStrike" noProof="1" dirty="0"/>
          </a:p>
        </p:txBody>
      </p:sp>
      <p:sp>
        <p:nvSpPr>
          <p:cNvPr id="3" name="日期占位符 2"/>
          <p:cNvSpPr>
            <a:spLocks noGrp="1"/>
          </p:cNvSpPr>
          <p:nvPr>
            <p:ph type="dt" sz="half" idx="10"/>
            <p:custDataLst>
              <p:tags r:id="rId5"/>
            </p:custDataLst>
          </p:nvPr>
        </p:nvSpPr>
        <p:spPr>
          <a:xfrm>
            <a:off x="660400" y="4762500"/>
            <a:ext cx="2024063" cy="238125"/>
          </a:xfrm>
          <a:prstGeom prst="rect">
            <a:avLst/>
          </a:prstGeom>
        </p:spPr>
        <p:txBody>
          <a:bodyPr vert="horz" lIns="91440" tIns="45720" rIns="91440" bIns="45720" rtlCol="0" anchor="ctr">
            <a:normAutofit/>
          </a:bodyPr>
          <a:lstStyle/>
          <a:p>
            <a:pPr fontAlgn="base"/>
            <a:fld id="{760FBDFE-C587-4B4C-A407-44438C67B59E}" type="datetimeFigureOut">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
        <p:nvSpPr>
          <p:cNvPr id="4" name="页脚占位符 3"/>
          <p:cNvSpPr>
            <a:spLocks noGrp="1"/>
          </p:cNvSpPr>
          <p:nvPr>
            <p:ph type="ftr" sz="quarter" idx="11"/>
            <p:custDataLst>
              <p:tags r:id="rId6"/>
            </p:custDataLst>
          </p:nvPr>
        </p:nvSpPr>
        <p:spPr>
          <a:xfrm>
            <a:off x="3087688" y="4762500"/>
            <a:ext cx="2968625" cy="238125"/>
          </a:xfrm>
          <a:prstGeom prst="rect">
            <a:avLst/>
          </a:prstGeom>
        </p:spPr>
        <p:txBody>
          <a:bodyPr vert="horz" lIns="91440" tIns="45720" rIns="91440" bIns="45720" rtlCol="0" anchor="ctr">
            <a:normAutofit/>
          </a:bodyPr>
          <a:lstStyle/>
          <a:p>
            <a:pPr fontAlgn="base"/>
            <a:endParaRPr lang="zh-CN" altLang="en-US" strike="noStrike" noProof="1"/>
          </a:p>
        </p:txBody>
      </p:sp>
      <p:sp>
        <p:nvSpPr>
          <p:cNvPr id="5" name="灯片编号占位符 4"/>
          <p:cNvSpPr>
            <a:spLocks noGrp="1"/>
          </p:cNvSpPr>
          <p:nvPr>
            <p:ph type="sldNum" sz="quarter" idx="12"/>
            <p:custDataLst>
              <p:tags r:id="rId7"/>
            </p:custDataLst>
          </p:nvPr>
        </p:nvSpPr>
        <p:spPr>
          <a:xfrm>
            <a:off x="6457950" y="4762500"/>
            <a:ext cx="2025650" cy="238125"/>
          </a:xfrm>
          <a:prstGeom prst="rect">
            <a:avLst/>
          </a:prstGeom>
        </p:spPr>
        <p:txBody>
          <a:bodyPr vert="horz" lIns="91440" tIns="45720" rIns="91440" bIns="45720" rtlCol="0" anchor="ctr">
            <a:normAutofit/>
          </a:bodyPr>
          <a:lstStyle/>
          <a:p>
            <a:pPr fontAlgn="base"/>
            <a:fld id="{49AE70B2-8BF9-45C0-BB95-33D1B9D3A854}" type="slidenum">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通用">
    <p:bg>
      <p:bgPr>
        <a:solidFill>
          <a:schemeClr val="bg2"/>
        </a:solidFill>
        <a:effectLst/>
      </p:bgPr>
    </p:bg>
    <p:spTree>
      <p:nvGrpSpPr>
        <p:cNvPr id="1" name=""/>
        <p:cNvGrpSpPr/>
        <p:nvPr/>
      </p:nvGrpSpPr>
      <p:grpSpPr>
        <a:xfrm>
          <a:off x="0" y="0"/>
          <a:ext cx="0" cy="0"/>
          <a:chOff x="0" y="0"/>
          <a:chExt cx="0" cy="0"/>
        </a:xfrm>
      </p:grpSpPr>
      <p:grpSp>
        <p:nvGrpSpPr>
          <p:cNvPr id="13315" name="组合 5"/>
          <p:cNvGrpSpPr/>
          <p:nvPr userDrawn="1"/>
        </p:nvGrpSpPr>
        <p:grpSpPr>
          <a:xfrm>
            <a:off x="8351838" y="4413250"/>
            <a:ext cx="517525" cy="544513"/>
            <a:chOff x="10944056" y="5680717"/>
            <a:chExt cx="905045" cy="951420"/>
          </a:xfrm>
        </p:grpSpPr>
        <p:sp>
          <p:nvSpPr>
            <p:cNvPr id="7" name="矩形 6"/>
            <p:cNvSpPr/>
            <p:nvPr>
              <p:custDataLst>
                <p:tags r:id="rId2"/>
              </p:custDataLst>
            </p:nvPr>
          </p:nvSpPr>
          <p:spPr>
            <a:xfrm>
              <a:off x="11125201" y="5860612"/>
              <a:ext cx="723900" cy="771525"/>
            </a:xfrm>
            <a:prstGeom prst="rect">
              <a:avLst/>
            </a:prstGeom>
            <a:gradFill>
              <a:gsLst>
                <a:gs pos="100000">
                  <a:schemeClr val="accent1"/>
                </a:gs>
                <a:gs pos="5000">
                  <a:schemeClr val="accent4">
                    <a:alpha val="80000"/>
                  </a:schemeClr>
                </a:gs>
              </a:gsLst>
              <a:lin ang="6000000" scaled="0"/>
            </a:gradFill>
            <a:ln>
              <a:noFill/>
            </a:ln>
            <a:effectLst>
              <a:outerShdw blurRad="292100" dist="101600" dir="3000000" algn="l" rotWithShape="0">
                <a:schemeClr val="accent3">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noProof="1"/>
            </a:p>
          </p:txBody>
        </p:sp>
        <p:sp>
          <p:nvSpPr>
            <p:cNvPr id="8" name="矩形 7"/>
            <p:cNvSpPr/>
            <p:nvPr>
              <p:custDataLst>
                <p:tags r:id="rId3"/>
              </p:custDataLst>
            </p:nvPr>
          </p:nvSpPr>
          <p:spPr>
            <a:xfrm rot="10800000">
              <a:off x="10944056" y="5680717"/>
              <a:ext cx="514351" cy="547489"/>
            </a:xfrm>
            <a:prstGeom prst="rect">
              <a:avLst/>
            </a:prstGeom>
            <a:gradFill>
              <a:gsLst>
                <a:gs pos="100000">
                  <a:schemeClr val="accent1">
                    <a:alpha val="52000"/>
                  </a:schemeClr>
                </a:gs>
                <a:gs pos="5000">
                  <a:schemeClr val="accent4">
                    <a:alpha val="54000"/>
                  </a:schemeClr>
                </a:gs>
              </a:gsLst>
              <a:lin ang="6000000" scaled="0"/>
            </a:gradFill>
            <a:ln>
              <a:noFill/>
            </a:ln>
            <a:effectLst>
              <a:outerShdw blurRad="292100" dist="101600" dir="3000000" algn="l" rotWithShape="0">
                <a:schemeClr val="accent3">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noProof="1"/>
            </a:p>
          </p:txBody>
        </p:sp>
      </p:grpSp>
      <p:sp>
        <p:nvSpPr>
          <p:cNvPr id="2" name="标题 1"/>
          <p:cNvSpPr>
            <a:spLocks noGrp="1"/>
          </p:cNvSpPr>
          <p:nvPr>
            <p:ph type="title"/>
          </p:nvPr>
        </p:nvSpPr>
        <p:spPr/>
        <p:txBody>
          <a:bodyPr/>
          <a:lstStyle>
            <a:lvl1pPr>
              <a:defRPr baseline="0">
                <a:latin typeface="Arial" panose="020B0604020202020204" pitchFamily="34" charset="0"/>
                <a:ea typeface="微软雅黑" panose="020B0503020204020204" pitchFamily="34" charset="-122"/>
              </a:defRPr>
            </a:lvl1pPr>
          </a:lstStyle>
          <a:p>
            <a:pPr fontAlgn="auto"/>
            <a:r>
              <a:rPr lang="zh-CN" altLang="en-US" strike="noStrike" noProof="1" dirty="0"/>
              <a:t>单击此处编辑母版标题样式</a:t>
            </a:r>
            <a:endParaRPr lang="zh-CN" altLang="en-US" strike="noStrike" noProof="1" dirty="0"/>
          </a:p>
        </p:txBody>
      </p:sp>
      <p:sp>
        <p:nvSpPr>
          <p:cNvPr id="3" name="日期占位符 2"/>
          <p:cNvSpPr>
            <a:spLocks noGrp="1"/>
          </p:cNvSpPr>
          <p:nvPr>
            <p:ph type="dt" sz="half" idx="10"/>
            <p:custDataLst>
              <p:tags r:id="rId4"/>
            </p:custDataLst>
          </p:nvPr>
        </p:nvSpPr>
        <p:spPr>
          <a:xfrm>
            <a:off x="660400" y="4762500"/>
            <a:ext cx="2024063" cy="238125"/>
          </a:xfrm>
          <a:prstGeom prst="rect">
            <a:avLst/>
          </a:prstGeom>
        </p:spPr>
        <p:txBody>
          <a:bodyPr vert="horz" lIns="91440" tIns="45720" rIns="91440" bIns="45720" rtlCol="0" anchor="ctr">
            <a:normAutofit/>
          </a:bodyPr>
          <a:lstStyle/>
          <a:p>
            <a:pPr fontAlgn="base"/>
            <a:fld id="{760FBDFE-C587-4B4C-A407-44438C67B59E}" type="datetimeFigureOut">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
        <p:nvSpPr>
          <p:cNvPr id="4" name="页脚占位符 3"/>
          <p:cNvSpPr>
            <a:spLocks noGrp="1"/>
          </p:cNvSpPr>
          <p:nvPr>
            <p:ph type="ftr" sz="quarter" idx="11"/>
            <p:custDataLst>
              <p:tags r:id="rId5"/>
            </p:custDataLst>
          </p:nvPr>
        </p:nvSpPr>
        <p:spPr>
          <a:xfrm>
            <a:off x="3087688" y="4762500"/>
            <a:ext cx="2968625" cy="238125"/>
          </a:xfrm>
          <a:prstGeom prst="rect">
            <a:avLst/>
          </a:prstGeom>
        </p:spPr>
        <p:txBody>
          <a:bodyPr vert="horz" lIns="91440" tIns="45720" rIns="91440" bIns="45720" rtlCol="0" anchor="ctr">
            <a:normAutofit/>
          </a:bodyPr>
          <a:lstStyle/>
          <a:p>
            <a:pPr fontAlgn="base"/>
            <a:endParaRPr lang="zh-CN" altLang="en-US" strike="noStrike" noProof="1" dirty="0"/>
          </a:p>
        </p:txBody>
      </p:sp>
      <p:sp>
        <p:nvSpPr>
          <p:cNvPr id="5" name="灯片编号占位符 4"/>
          <p:cNvSpPr>
            <a:spLocks noGrp="1"/>
          </p:cNvSpPr>
          <p:nvPr>
            <p:ph type="sldNum" sz="quarter" idx="12"/>
            <p:custDataLst>
              <p:tags r:id="rId6"/>
            </p:custDataLst>
          </p:nvPr>
        </p:nvSpPr>
        <p:spPr>
          <a:xfrm>
            <a:off x="6457950" y="4762500"/>
            <a:ext cx="2025650" cy="238125"/>
          </a:xfrm>
          <a:prstGeom prst="rect">
            <a:avLst/>
          </a:prstGeom>
        </p:spPr>
        <p:txBody>
          <a:bodyPr vert="horz" lIns="91440" tIns="45720" rIns="91440" bIns="45720" rtlCol="0" anchor="ctr">
            <a:normAutofit/>
          </a:bodyPr>
          <a:lstStyle/>
          <a:p>
            <a:pPr fontAlgn="base"/>
            <a:fld id="{49AE70B2-8BF9-45C0-BB95-33D1B9D3A854}" type="slidenum">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相框">
    <p:bg>
      <p:bgPr>
        <a:solidFill>
          <a:schemeClr val="bg2"/>
        </a:solidFill>
        <a:effectLst/>
      </p:bgPr>
    </p:bg>
    <p:spTree>
      <p:nvGrpSpPr>
        <p:cNvPr id="1" name=""/>
        <p:cNvGrpSpPr/>
        <p:nvPr/>
      </p:nvGrpSpPr>
      <p:grpSpPr>
        <a:xfrm>
          <a:off x="0" y="0"/>
          <a:ext cx="0" cy="0"/>
          <a:chOff x="0" y="0"/>
          <a:chExt cx="0" cy="0"/>
        </a:xfrm>
      </p:grpSpPr>
      <p:sp>
        <p:nvSpPr>
          <p:cNvPr id="8" name="矩形 7"/>
          <p:cNvSpPr/>
          <p:nvPr userDrawn="1">
            <p:custDataLst>
              <p:tags r:id="rId2"/>
            </p:custDataLst>
          </p:nvPr>
        </p:nvSpPr>
        <p:spPr>
          <a:xfrm>
            <a:off x="219075" y="228600"/>
            <a:ext cx="8705850" cy="4686300"/>
          </a:xfrm>
          <a:prstGeom prst="rect">
            <a:avLst/>
          </a:prstGeom>
          <a:gradFill>
            <a:gsLst>
              <a:gs pos="100000">
                <a:schemeClr val="accent6"/>
              </a:gs>
              <a:gs pos="5000">
                <a:schemeClr val="accent1"/>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noProof="1"/>
          </a:p>
        </p:txBody>
      </p:sp>
      <p:sp>
        <p:nvSpPr>
          <p:cNvPr id="9" name="矩形 8"/>
          <p:cNvSpPr/>
          <p:nvPr userDrawn="1">
            <p:custDataLst>
              <p:tags r:id="rId3"/>
            </p:custDataLst>
          </p:nvPr>
        </p:nvSpPr>
        <p:spPr>
          <a:xfrm rot="10800000">
            <a:off x="0" y="0"/>
            <a:ext cx="723900" cy="730250"/>
          </a:xfrm>
          <a:prstGeom prst="rect">
            <a:avLst/>
          </a:prstGeom>
          <a:gradFill>
            <a:gsLst>
              <a:gs pos="0">
                <a:schemeClr val="bg1">
                  <a:alpha val="28000"/>
                </a:schemeClr>
              </a:gs>
              <a:gs pos="58000">
                <a:schemeClr val="accent1">
                  <a:alpha val="61000"/>
                </a:schemeClr>
              </a:gs>
              <a:gs pos="100000">
                <a:schemeClr val="accent4">
                  <a:alpha val="80000"/>
                </a:schemeClr>
              </a:gs>
            </a:gsLst>
            <a:lin ang="4200000" scaled="0"/>
          </a:gradFill>
          <a:ln>
            <a:noFill/>
          </a:ln>
          <a:effectLst>
            <a:outerShdw blurRad="292100" dist="101600" dir="3000000" algn="l" rotWithShape="0">
              <a:schemeClr val="accent3">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noProof="1"/>
          </a:p>
        </p:txBody>
      </p:sp>
      <p:sp>
        <p:nvSpPr>
          <p:cNvPr id="10" name="矩形 9"/>
          <p:cNvSpPr/>
          <p:nvPr userDrawn="1">
            <p:custDataLst>
              <p:tags r:id="rId4"/>
            </p:custDataLst>
          </p:nvPr>
        </p:nvSpPr>
        <p:spPr>
          <a:xfrm rot="10800000">
            <a:off x="8420100" y="4414838"/>
            <a:ext cx="723900" cy="728663"/>
          </a:xfrm>
          <a:prstGeom prst="rect">
            <a:avLst/>
          </a:prstGeom>
          <a:gradFill>
            <a:gsLst>
              <a:gs pos="0">
                <a:schemeClr val="bg1">
                  <a:alpha val="28000"/>
                </a:schemeClr>
              </a:gs>
              <a:gs pos="58000">
                <a:schemeClr val="accent1">
                  <a:alpha val="61000"/>
                </a:schemeClr>
              </a:gs>
              <a:gs pos="100000">
                <a:schemeClr val="accent4">
                  <a:alpha val="80000"/>
                </a:schemeClr>
              </a:gs>
            </a:gsLst>
            <a:lin ang="4200000" scaled="0"/>
          </a:gradFill>
          <a:ln>
            <a:noFill/>
          </a:ln>
          <a:effectLst>
            <a:outerShdw blurRad="292100" dist="101600" dir="3000000" algn="l" rotWithShape="0">
              <a:schemeClr val="accent3">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noProof="1"/>
          </a:p>
        </p:txBody>
      </p:sp>
      <p:sp>
        <p:nvSpPr>
          <p:cNvPr id="2" name="标题 1"/>
          <p:cNvSpPr>
            <a:spLocks noGrp="1"/>
          </p:cNvSpPr>
          <p:nvPr>
            <p:ph type="title" hasCustomPrompt="1"/>
          </p:nvPr>
        </p:nvSpPr>
        <p:spPr>
          <a:xfrm>
            <a:off x="961200" y="937218"/>
            <a:ext cx="7219800" cy="542700"/>
          </a:xfrm>
        </p:spPr>
        <p:txBody>
          <a:bodyPr anchor="ctr">
            <a:normAutofit/>
          </a:bodyPr>
          <a:lstStyle>
            <a:lvl1pPr>
              <a:defRPr sz="2400" baseline="0">
                <a:solidFill>
                  <a:schemeClr val="bg1"/>
                </a:solidFill>
                <a:latin typeface="Arial" panose="020B0604020202020204" pitchFamily="34" charset="0"/>
                <a:ea typeface="微软雅黑" panose="020B0503020204020204" pitchFamily="34" charset="-122"/>
              </a:defRPr>
            </a:lvl1pPr>
          </a:lstStyle>
          <a:p>
            <a:pPr fontAlgn="auto"/>
            <a:r>
              <a:rPr lang="zh-CN" altLang="en-US" strike="noStrike" noProof="1" dirty="0"/>
              <a:t>单击此处编辑标题</a:t>
            </a:r>
            <a:endParaRPr lang="zh-CN" altLang="en-US" strike="noStrike" noProof="1" dirty="0"/>
          </a:p>
        </p:txBody>
      </p:sp>
      <p:sp>
        <p:nvSpPr>
          <p:cNvPr id="7" name="内容占位符 6"/>
          <p:cNvSpPr>
            <a:spLocks noGrp="1"/>
          </p:cNvSpPr>
          <p:nvPr>
            <p:ph sz="quarter" idx="13"/>
          </p:nvPr>
        </p:nvSpPr>
        <p:spPr>
          <a:xfrm>
            <a:off x="960835" y="1623018"/>
            <a:ext cx="7219950" cy="2583900"/>
          </a:xfrm>
        </p:spPr>
        <p:txBody>
          <a:bodyPr>
            <a:normAutofit/>
          </a:bodyPr>
          <a:lstStyle>
            <a:lvl1pPr>
              <a:defRPr baseline="0">
                <a:solidFill>
                  <a:schemeClr val="bg1"/>
                </a:solidFill>
                <a:latin typeface="Arial" panose="020B0604020202020204" pitchFamily="34" charset="0"/>
                <a:ea typeface="微软雅黑" panose="020B0503020204020204" pitchFamily="34" charset="-122"/>
              </a:defRPr>
            </a:lvl1pPr>
            <a:lvl2pPr>
              <a:defRPr baseline="0">
                <a:solidFill>
                  <a:schemeClr val="bg1"/>
                </a:solidFill>
                <a:latin typeface="Arial" panose="020B0604020202020204" pitchFamily="34" charset="0"/>
                <a:ea typeface="微软雅黑" panose="020B0503020204020204" pitchFamily="34" charset="-122"/>
              </a:defRPr>
            </a:lvl2pPr>
            <a:lvl3pPr>
              <a:defRPr baseline="0">
                <a:solidFill>
                  <a:schemeClr val="bg1"/>
                </a:solidFill>
                <a:latin typeface="Arial" panose="020B0604020202020204" pitchFamily="34" charset="0"/>
                <a:ea typeface="微软雅黑" panose="020B0503020204020204" pitchFamily="34" charset="-122"/>
              </a:defRPr>
            </a:lvl3pPr>
            <a:lvl4pPr>
              <a:defRPr baseline="0">
                <a:solidFill>
                  <a:schemeClr val="bg1"/>
                </a:solidFill>
                <a:latin typeface="Arial" panose="020B0604020202020204" pitchFamily="34" charset="0"/>
                <a:ea typeface="微软雅黑" panose="020B0503020204020204" pitchFamily="34" charset="-122"/>
              </a:defRPr>
            </a:lvl4pPr>
            <a:lvl5pPr>
              <a:defRPr baseline="0">
                <a:solidFill>
                  <a:schemeClr val="bg1"/>
                </a:solidFill>
                <a:latin typeface="Arial" panose="020B0604020202020204" pitchFamily="34" charset="0"/>
                <a:ea typeface="微软雅黑" panose="020B0503020204020204" pitchFamily="34" charset="-122"/>
              </a:defRPr>
            </a:lvl5pPr>
          </a:lstStyle>
          <a:p>
            <a:pPr lvl="0" fontAlgn="auto"/>
            <a:r>
              <a:rPr lang="zh-CN" altLang="en-US" strike="noStrike" noProof="1" dirty="0"/>
              <a:t>单击此处编辑母版文本样式</a:t>
            </a:r>
            <a:endParaRPr lang="zh-CN" altLang="en-US" strike="noStrike" noProof="1" dirty="0"/>
          </a:p>
          <a:p>
            <a:pPr lvl="1" fontAlgn="auto"/>
            <a:r>
              <a:rPr lang="zh-CN" altLang="en-US" strike="noStrike" noProof="1" dirty="0"/>
              <a:t>第二级</a:t>
            </a:r>
            <a:endParaRPr lang="zh-CN" altLang="en-US" strike="noStrike" noProof="1" dirty="0"/>
          </a:p>
          <a:p>
            <a:pPr lvl="2" fontAlgn="auto"/>
            <a:r>
              <a:rPr lang="zh-CN" altLang="en-US" strike="noStrike" noProof="1" dirty="0"/>
              <a:t>第三级</a:t>
            </a:r>
            <a:endParaRPr lang="zh-CN" altLang="en-US" strike="noStrike" noProof="1" dirty="0"/>
          </a:p>
          <a:p>
            <a:pPr lvl="3" fontAlgn="auto"/>
            <a:r>
              <a:rPr lang="zh-CN" altLang="en-US" strike="noStrike" noProof="1" dirty="0"/>
              <a:t>第四级</a:t>
            </a:r>
            <a:endParaRPr lang="zh-CN" altLang="en-US" strike="noStrike" noProof="1" dirty="0"/>
          </a:p>
          <a:p>
            <a:pPr lvl="4" fontAlgn="auto"/>
            <a:r>
              <a:rPr lang="zh-CN" altLang="en-US" strike="noStrike" noProof="1" dirty="0"/>
              <a:t>第五级</a:t>
            </a:r>
            <a:endParaRPr lang="zh-CN" altLang="en-US" strike="noStrike" noProof="1" dirty="0"/>
          </a:p>
        </p:txBody>
      </p:sp>
      <p:sp>
        <p:nvSpPr>
          <p:cNvPr id="3" name="日期占位符 2"/>
          <p:cNvSpPr>
            <a:spLocks noGrp="1"/>
          </p:cNvSpPr>
          <p:nvPr>
            <p:ph type="dt" sz="half" idx="10"/>
            <p:custDataLst>
              <p:tags r:id="rId5"/>
            </p:custDataLst>
          </p:nvPr>
        </p:nvSpPr>
        <p:spPr>
          <a:xfrm>
            <a:off x="660400" y="4762500"/>
            <a:ext cx="2024063" cy="238125"/>
          </a:xfrm>
          <a:prstGeom prst="rect">
            <a:avLst/>
          </a:prstGeom>
        </p:spPr>
        <p:txBody>
          <a:bodyPr vert="horz" lIns="91440" tIns="45720" rIns="91440" bIns="45720" rtlCol="0" anchor="ctr">
            <a:normAutofit/>
          </a:bodyPr>
          <a:lstStyle/>
          <a:p>
            <a:pPr fontAlgn="base"/>
            <a:fld id="{760FBDFE-C587-4B4C-A407-44438C67B59E}" type="datetimeFigureOut">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
        <p:nvSpPr>
          <p:cNvPr id="4" name="页脚占位符 3"/>
          <p:cNvSpPr>
            <a:spLocks noGrp="1"/>
          </p:cNvSpPr>
          <p:nvPr>
            <p:ph type="ftr" sz="quarter" idx="11"/>
            <p:custDataLst>
              <p:tags r:id="rId6"/>
            </p:custDataLst>
          </p:nvPr>
        </p:nvSpPr>
        <p:spPr>
          <a:xfrm>
            <a:off x="3087688" y="4762500"/>
            <a:ext cx="2968625" cy="238125"/>
          </a:xfrm>
          <a:prstGeom prst="rect">
            <a:avLst/>
          </a:prstGeom>
        </p:spPr>
        <p:txBody>
          <a:bodyPr vert="horz" lIns="91440" tIns="45720" rIns="91440" bIns="45720" rtlCol="0" anchor="ctr">
            <a:normAutofit/>
          </a:bodyPr>
          <a:lstStyle/>
          <a:p>
            <a:pPr fontAlgn="base"/>
            <a:endParaRPr lang="zh-CN" altLang="en-US" strike="noStrike" noProof="1" dirty="0"/>
          </a:p>
        </p:txBody>
      </p:sp>
      <p:sp>
        <p:nvSpPr>
          <p:cNvPr id="5" name="灯片编号占位符 4"/>
          <p:cNvSpPr>
            <a:spLocks noGrp="1"/>
          </p:cNvSpPr>
          <p:nvPr>
            <p:ph type="sldNum" sz="quarter" idx="12"/>
            <p:custDataLst>
              <p:tags r:id="rId7"/>
            </p:custDataLst>
          </p:nvPr>
        </p:nvSpPr>
        <p:spPr>
          <a:xfrm>
            <a:off x="6457950" y="4762500"/>
            <a:ext cx="2025650" cy="238125"/>
          </a:xfrm>
          <a:prstGeom prst="rect">
            <a:avLst/>
          </a:prstGeom>
        </p:spPr>
        <p:txBody>
          <a:bodyPr vert="horz" lIns="91440" tIns="45720" rIns="91440" bIns="45720" rtlCol="0" anchor="ctr">
            <a:normAutofit/>
          </a:bodyPr>
          <a:lstStyle/>
          <a:p>
            <a:pPr fontAlgn="base"/>
            <a:fld id="{49AE70B2-8BF9-45C0-BB95-33D1B9D3A854}" type="slidenum">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左右">
    <p:bg>
      <p:bgPr>
        <a:solidFill>
          <a:schemeClr val="bg2"/>
        </a:solidFill>
        <a:effectLst/>
      </p:bgPr>
    </p:bg>
    <p:spTree>
      <p:nvGrpSpPr>
        <p:cNvPr id="1" name=""/>
        <p:cNvGrpSpPr/>
        <p:nvPr/>
      </p:nvGrpSpPr>
      <p:grpSpPr>
        <a:xfrm>
          <a:off x="0" y="0"/>
          <a:ext cx="0" cy="0"/>
          <a:chOff x="0" y="0"/>
          <a:chExt cx="0" cy="0"/>
        </a:xfrm>
      </p:grpSpPr>
      <p:sp>
        <p:nvSpPr>
          <p:cNvPr id="8" name="矩形 7"/>
          <p:cNvSpPr/>
          <p:nvPr userDrawn="1">
            <p:custDataLst>
              <p:tags r:id="rId2"/>
            </p:custDataLst>
          </p:nvPr>
        </p:nvSpPr>
        <p:spPr>
          <a:xfrm>
            <a:off x="0" y="0"/>
            <a:ext cx="3617913" cy="5149850"/>
          </a:xfrm>
          <a:prstGeom prst="rect">
            <a:avLst/>
          </a:prstGeom>
          <a:gradFill>
            <a:gsLst>
              <a:gs pos="100000">
                <a:schemeClr val="accent1"/>
              </a:gs>
              <a:gs pos="5000">
                <a:schemeClr val="accent6"/>
              </a:gs>
            </a:gsLst>
            <a:lin ang="6000000" scaled="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fontAlgn="base"/>
            <a:endParaRPr lang="en-US" altLang="zh-CN" sz="1350" strike="noStrike" noProof="1" dirty="0">
              <a:sym typeface="+mn-ea"/>
            </a:endParaRPr>
          </a:p>
        </p:txBody>
      </p:sp>
      <p:sp>
        <p:nvSpPr>
          <p:cNvPr id="13" name="矩形 12"/>
          <p:cNvSpPr/>
          <p:nvPr userDrawn="1">
            <p:custDataLst>
              <p:tags r:id="rId3"/>
            </p:custDataLst>
          </p:nvPr>
        </p:nvSpPr>
        <p:spPr>
          <a:xfrm rot="10800000">
            <a:off x="3175" y="-20637"/>
            <a:ext cx="441325" cy="446088"/>
          </a:xfrm>
          <a:prstGeom prst="rect">
            <a:avLst/>
          </a:prstGeom>
          <a:gradFill>
            <a:gsLst>
              <a:gs pos="0">
                <a:schemeClr val="bg1">
                  <a:alpha val="28000"/>
                </a:schemeClr>
              </a:gs>
              <a:gs pos="58000">
                <a:schemeClr val="accent1">
                  <a:alpha val="61000"/>
                </a:schemeClr>
              </a:gs>
              <a:gs pos="100000">
                <a:schemeClr val="accent4">
                  <a:alpha val="80000"/>
                </a:schemeClr>
              </a:gs>
            </a:gsLst>
            <a:lin ang="4200000" scaled="0"/>
          </a:gradFill>
          <a:ln>
            <a:noFill/>
          </a:ln>
          <a:effectLst>
            <a:outerShdw blurRad="292100" dist="101600" dir="3000000" algn="l" rotWithShape="0">
              <a:schemeClr val="accent3">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noProof="1"/>
          </a:p>
        </p:txBody>
      </p:sp>
      <p:sp>
        <p:nvSpPr>
          <p:cNvPr id="14" name="矩形 13"/>
          <p:cNvSpPr/>
          <p:nvPr userDrawn="1">
            <p:custDataLst>
              <p:tags r:id="rId4"/>
            </p:custDataLst>
          </p:nvPr>
        </p:nvSpPr>
        <p:spPr>
          <a:xfrm rot="10800000">
            <a:off x="150813" y="131763"/>
            <a:ext cx="441325" cy="446088"/>
          </a:xfrm>
          <a:prstGeom prst="rect">
            <a:avLst/>
          </a:prstGeom>
          <a:gradFill>
            <a:gsLst>
              <a:gs pos="0">
                <a:schemeClr val="bg1">
                  <a:alpha val="28000"/>
                </a:schemeClr>
              </a:gs>
              <a:gs pos="58000">
                <a:schemeClr val="accent1">
                  <a:alpha val="61000"/>
                </a:schemeClr>
              </a:gs>
              <a:gs pos="100000">
                <a:schemeClr val="accent4">
                  <a:alpha val="80000"/>
                </a:schemeClr>
              </a:gs>
            </a:gsLst>
            <a:lin ang="4200000" scaled="0"/>
          </a:gradFill>
          <a:ln>
            <a:noFill/>
          </a:ln>
          <a:effectLst>
            <a:outerShdw blurRad="292100" dist="101600" dir="3000000" algn="l" rotWithShape="0">
              <a:schemeClr val="accent3">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noProof="1"/>
          </a:p>
        </p:txBody>
      </p:sp>
      <p:sp>
        <p:nvSpPr>
          <p:cNvPr id="2" name="标题 1"/>
          <p:cNvSpPr>
            <a:spLocks noGrp="1"/>
          </p:cNvSpPr>
          <p:nvPr>
            <p:ph type="title" hasCustomPrompt="1"/>
          </p:nvPr>
        </p:nvSpPr>
        <p:spPr>
          <a:xfrm>
            <a:off x="437400" y="578118"/>
            <a:ext cx="2970000" cy="661500"/>
          </a:xfrm>
        </p:spPr>
        <p:txBody>
          <a:bodyPr anchor="ctr">
            <a:normAutofit/>
          </a:bodyPr>
          <a:lstStyle>
            <a:lvl1pPr>
              <a:defRPr sz="2700" baseline="0">
                <a:solidFill>
                  <a:schemeClr val="bg1"/>
                </a:solidFill>
                <a:latin typeface="Arial" panose="020B0604020202020204" pitchFamily="34" charset="0"/>
                <a:ea typeface="微软雅黑" panose="020B0503020204020204" pitchFamily="34" charset="-122"/>
              </a:defRPr>
            </a:lvl1pPr>
          </a:lstStyle>
          <a:p>
            <a:pPr fontAlgn="auto"/>
            <a:r>
              <a:rPr lang="zh-CN" altLang="en-US" strike="noStrike" noProof="1" dirty="0"/>
              <a:t>单击编辑标题</a:t>
            </a:r>
            <a:endParaRPr lang="zh-CN" altLang="en-US" strike="noStrike" noProof="1" dirty="0"/>
          </a:p>
        </p:txBody>
      </p:sp>
      <p:sp>
        <p:nvSpPr>
          <p:cNvPr id="7" name="文本占位符 6"/>
          <p:cNvSpPr>
            <a:spLocks noGrp="1"/>
          </p:cNvSpPr>
          <p:nvPr>
            <p:ph type="body" sz="quarter" idx="13"/>
          </p:nvPr>
        </p:nvSpPr>
        <p:spPr>
          <a:xfrm>
            <a:off x="440100" y="1323318"/>
            <a:ext cx="2967300" cy="3069900"/>
          </a:xfrm>
        </p:spPr>
        <p:txBody>
          <a:bodyPr>
            <a:normAutofit/>
          </a:bodyPr>
          <a:lstStyle>
            <a:lvl1pPr>
              <a:defRPr baseline="0">
                <a:solidFill>
                  <a:schemeClr val="bg1"/>
                </a:solidFill>
                <a:latin typeface="Arial" panose="020B0604020202020204" pitchFamily="34" charset="0"/>
                <a:ea typeface="微软雅黑" panose="020B0503020204020204" pitchFamily="34" charset="-122"/>
              </a:defRPr>
            </a:lvl1pPr>
            <a:lvl2pPr>
              <a:defRPr baseline="0">
                <a:solidFill>
                  <a:schemeClr val="bg1"/>
                </a:solidFill>
                <a:latin typeface="Arial" panose="020B0604020202020204" pitchFamily="34" charset="0"/>
                <a:ea typeface="微软雅黑" panose="020B0503020204020204" pitchFamily="34" charset="-122"/>
              </a:defRPr>
            </a:lvl2pPr>
            <a:lvl3pPr>
              <a:defRPr baseline="0">
                <a:solidFill>
                  <a:schemeClr val="bg1"/>
                </a:solidFill>
                <a:latin typeface="Arial" panose="020B0604020202020204" pitchFamily="34" charset="0"/>
                <a:ea typeface="微软雅黑" panose="020B0503020204020204" pitchFamily="34" charset="-122"/>
              </a:defRPr>
            </a:lvl3pPr>
            <a:lvl4pPr>
              <a:defRPr baseline="0">
                <a:solidFill>
                  <a:schemeClr val="bg1"/>
                </a:solidFill>
                <a:latin typeface="Arial" panose="020B0604020202020204" pitchFamily="34" charset="0"/>
                <a:ea typeface="微软雅黑" panose="020B0503020204020204" pitchFamily="34" charset="-122"/>
              </a:defRPr>
            </a:lvl4pPr>
            <a:lvl5pPr>
              <a:defRPr baseline="0">
                <a:solidFill>
                  <a:schemeClr val="bg1"/>
                </a:solidFill>
                <a:latin typeface="Arial" panose="020B0604020202020204" pitchFamily="34" charset="0"/>
                <a:ea typeface="微软雅黑" panose="020B0503020204020204" pitchFamily="34" charset="-122"/>
              </a:defRPr>
            </a:lvl5pPr>
          </a:lstStyle>
          <a:p>
            <a:pPr lvl="0" fontAlgn="auto"/>
            <a:r>
              <a:rPr lang="zh-CN" altLang="en-US" strike="noStrike" noProof="1" dirty="0"/>
              <a:t>单击此处编辑母版文本样式</a:t>
            </a:r>
            <a:endParaRPr lang="zh-CN" altLang="en-US" strike="noStrike" noProof="1" dirty="0"/>
          </a:p>
          <a:p>
            <a:pPr lvl="1" fontAlgn="auto"/>
            <a:r>
              <a:rPr lang="zh-CN" altLang="en-US" strike="noStrike" noProof="1" dirty="0"/>
              <a:t>第二级</a:t>
            </a:r>
            <a:endParaRPr lang="zh-CN" altLang="en-US" strike="noStrike" noProof="1" dirty="0"/>
          </a:p>
          <a:p>
            <a:pPr lvl="2" fontAlgn="auto"/>
            <a:r>
              <a:rPr lang="zh-CN" altLang="en-US" strike="noStrike" noProof="1" dirty="0"/>
              <a:t>第三级</a:t>
            </a:r>
            <a:endParaRPr lang="zh-CN" altLang="en-US" strike="noStrike" noProof="1" dirty="0"/>
          </a:p>
          <a:p>
            <a:pPr lvl="3" fontAlgn="auto"/>
            <a:r>
              <a:rPr lang="zh-CN" altLang="en-US" strike="noStrike" noProof="1" dirty="0"/>
              <a:t>第四级</a:t>
            </a:r>
            <a:endParaRPr lang="zh-CN" altLang="en-US" strike="noStrike" noProof="1" dirty="0"/>
          </a:p>
          <a:p>
            <a:pPr lvl="4" fontAlgn="auto"/>
            <a:r>
              <a:rPr lang="zh-CN" altLang="en-US" strike="noStrike" noProof="1" dirty="0"/>
              <a:t>第五级</a:t>
            </a:r>
            <a:endParaRPr lang="zh-CN" altLang="en-US" strike="noStrike" noProof="1" dirty="0"/>
          </a:p>
        </p:txBody>
      </p:sp>
      <p:sp>
        <p:nvSpPr>
          <p:cNvPr id="9" name="内容占位符 8"/>
          <p:cNvSpPr>
            <a:spLocks noGrp="1"/>
          </p:cNvSpPr>
          <p:nvPr>
            <p:ph sz="quarter" idx="14"/>
          </p:nvPr>
        </p:nvSpPr>
        <p:spPr>
          <a:xfrm>
            <a:off x="3825900" y="577771"/>
            <a:ext cx="4860000" cy="3815953"/>
          </a:xfrm>
        </p:spPr>
        <p:txBody>
          <a:bodyPr>
            <a:normAutofit/>
          </a:bodyPr>
          <a:lstStyle>
            <a:lvl1pPr>
              <a:defRPr baseline="0">
                <a:latin typeface="Arial" panose="020B0604020202020204" pitchFamily="34" charset="0"/>
                <a:ea typeface="微软雅黑" panose="020B0503020204020204" pitchFamily="34" charset="-122"/>
              </a:defRPr>
            </a:lvl1pPr>
            <a:lvl2pPr>
              <a:defRPr baseline="0">
                <a:latin typeface="Arial" panose="020B0604020202020204" pitchFamily="34" charset="0"/>
                <a:ea typeface="微软雅黑" panose="020B0503020204020204" pitchFamily="34" charset="-122"/>
              </a:defRPr>
            </a:lvl2pPr>
            <a:lvl3pPr>
              <a:defRPr baseline="0">
                <a:latin typeface="Arial" panose="020B0604020202020204" pitchFamily="34" charset="0"/>
                <a:ea typeface="微软雅黑" panose="020B0503020204020204" pitchFamily="34" charset="-122"/>
              </a:defRPr>
            </a:lvl3pPr>
            <a:lvl4pPr>
              <a:defRPr baseline="0">
                <a:latin typeface="Arial" panose="020B0604020202020204" pitchFamily="34" charset="0"/>
                <a:ea typeface="微软雅黑" panose="020B0503020204020204" pitchFamily="34" charset="-122"/>
              </a:defRPr>
            </a:lvl4pPr>
            <a:lvl5pPr>
              <a:defRPr baseline="0">
                <a:latin typeface="Arial" panose="020B0604020202020204" pitchFamily="34" charset="0"/>
                <a:ea typeface="微软雅黑" panose="020B0503020204020204" pitchFamily="34" charset="-122"/>
              </a:defRPr>
            </a:lvl5pPr>
          </a:lstStyle>
          <a:p>
            <a:pPr lvl="0" fontAlgn="auto"/>
            <a:r>
              <a:rPr lang="zh-CN" altLang="en-US" strike="noStrike" noProof="1" dirty="0"/>
              <a:t>单击此处编辑母版文本样式</a:t>
            </a:r>
            <a:endParaRPr lang="zh-CN" altLang="en-US" strike="noStrike" noProof="1" dirty="0"/>
          </a:p>
          <a:p>
            <a:pPr lvl="1" fontAlgn="auto"/>
            <a:r>
              <a:rPr lang="zh-CN" altLang="en-US" strike="noStrike" noProof="1" dirty="0"/>
              <a:t>第二级</a:t>
            </a:r>
            <a:endParaRPr lang="zh-CN" altLang="en-US" strike="noStrike" noProof="1" dirty="0"/>
          </a:p>
          <a:p>
            <a:pPr lvl="2" fontAlgn="auto"/>
            <a:r>
              <a:rPr lang="zh-CN" altLang="en-US" strike="noStrike" noProof="1" dirty="0"/>
              <a:t>第三级</a:t>
            </a:r>
            <a:endParaRPr lang="zh-CN" altLang="en-US" strike="noStrike" noProof="1" dirty="0"/>
          </a:p>
          <a:p>
            <a:pPr lvl="3" fontAlgn="auto"/>
            <a:r>
              <a:rPr lang="zh-CN" altLang="en-US" strike="noStrike" noProof="1" dirty="0"/>
              <a:t>第四级</a:t>
            </a:r>
            <a:endParaRPr lang="zh-CN" altLang="en-US" strike="noStrike" noProof="1" dirty="0"/>
          </a:p>
          <a:p>
            <a:pPr lvl="4" fontAlgn="auto"/>
            <a:r>
              <a:rPr lang="zh-CN" altLang="en-US" strike="noStrike" noProof="1" dirty="0"/>
              <a:t>第五级</a:t>
            </a:r>
            <a:endParaRPr lang="zh-CN" altLang="en-US" strike="noStrike" noProof="1" dirty="0"/>
          </a:p>
        </p:txBody>
      </p:sp>
      <p:sp>
        <p:nvSpPr>
          <p:cNvPr id="3" name="日期占位符 2"/>
          <p:cNvSpPr>
            <a:spLocks noGrp="1"/>
          </p:cNvSpPr>
          <p:nvPr>
            <p:ph type="dt" sz="half" idx="10"/>
            <p:custDataLst>
              <p:tags r:id="rId5"/>
            </p:custDataLst>
          </p:nvPr>
        </p:nvSpPr>
        <p:spPr>
          <a:xfrm>
            <a:off x="660400" y="4762500"/>
            <a:ext cx="2024063" cy="238125"/>
          </a:xfrm>
          <a:prstGeom prst="rect">
            <a:avLst/>
          </a:prstGeom>
        </p:spPr>
        <p:txBody>
          <a:bodyPr vert="horz" lIns="91440" tIns="45720" rIns="91440" bIns="45720" rtlCol="0" anchor="ctr">
            <a:normAutofit/>
          </a:bodyPr>
          <a:lstStyle/>
          <a:p>
            <a:pPr fontAlgn="base"/>
            <a:fld id="{760FBDFE-C587-4B4C-A407-44438C67B59E}" type="datetimeFigureOut">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
        <p:nvSpPr>
          <p:cNvPr id="4" name="页脚占位符 3"/>
          <p:cNvSpPr>
            <a:spLocks noGrp="1"/>
          </p:cNvSpPr>
          <p:nvPr>
            <p:ph type="ftr" sz="quarter" idx="11"/>
            <p:custDataLst>
              <p:tags r:id="rId6"/>
            </p:custDataLst>
          </p:nvPr>
        </p:nvSpPr>
        <p:spPr>
          <a:xfrm>
            <a:off x="3087688" y="4762500"/>
            <a:ext cx="2968625" cy="238125"/>
          </a:xfrm>
          <a:prstGeom prst="rect">
            <a:avLst/>
          </a:prstGeom>
        </p:spPr>
        <p:txBody>
          <a:bodyPr vert="horz" lIns="91440" tIns="45720" rIns="91440" bIns="45720" rtlCol="0" anchor="ctr">
            <a:normAutofit/>
          </a:bodyPr>
          <a:lstStyle/>
          <a:p>
            <a:pPr fontAlgn="base"/>
            <a:endParaRPr lang="zh-CN" altLang="en-US" strike="noStrike" noProof="1" dirty="0"/>
          </a:p>
        </p:txBody>
      </p:sp>
      <p:sp>
        <p:nvSpPr>
          <p:cNvPr id="5" name="灯片编号占位符 4"/>
          <p:cNvSpPr>
            <a:spLocks noGrp="1"/>
          </p:cNvSpPr>
          <p:nvPr>
            <p:ph type="sldNum" sz="quarter" idx="12"/>
            <p:custDataLst>
              <p:tags r:id="rId7"/>
            </p:custDataLst>
          </p:nvPr>
        </p:nvSpPr>
        <p:spPr>
          <a:xfrm>
            <a:off x="6457950" y="4762500"/>
            <a:ext cx="2025650" cy="238125"/>
          </a:xfrm>
          <a:prstGeom prst="rect">
            <a:avLst/>
          </a:prstGeom>
        </p:spPr>
        <p:txBody>
          <a:bodyPr vert="horz" lIns="91440" tIns="45720" rIns="91440" bIns="45720" rtlCol="0" anchor="ctr">
            <a:normAutofit/>
          </a:bodyPr>
          <a:lstStyle/>
          <a:p>
            <a:pPr fontAlgn="base"/>
            <a:fld id="{49AE70B2-8BF9-45C0-BB95-33D1B9D3A854}" type="slidenum">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dirty="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上下">
    <p:bg>
      <p:bgPr>
        <a:solidFill>
          <a:schemeClr val="bg2"/>
        </a:solidFill>
        <a:effectLst/>
      </p:bgPr>
    </p:bg>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0" y="0"/>
            <a:ext cx="9144000" cy="1998663"/>
          </a:xfrm>
          <a:prstGeom prst="rect">
            <a:avLst/>
          </a:prstGeom>
          <a:gradFill>
            <a:gsLst>
              <a:gs pos="100000">
                <a:schemeClr val="accent1"/>
              </a:gs>
              <a:gs pos="5000">
                <a:schemeClr val="accent6"/>
              </a:gs>
            </a:gsLst>
            <a:lin ang="6000000" scaled="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fontAlgn="base"/>
            <a:endParaRPr lang="en-US" altLang="zh-CN" sz="1350" strike="noStrike" noProof="1" dirty="0">
              <a:sym typeface="+mn-ea"/>
            </a:endParaRPr>
          </a:p>
        </p:txBody>
      </p:sp>
      <p:sp>
        <p:nvSpPr>
          <p:cNvPr id="11" name="矩形 10"/>
          <p:cNvSpPr/>
          <p:nvPr userDrawn="1">
            <p:custDataLst>
              <p:tags r:id="rId3"/>
            </p:custDataLst>
          </p:nvPr>
        </p:nvSpPr>
        <p:spPr>
          <a:xfrm rot="10800000">
            <a:off x="3175" y="-20637"/>
            <a:ext cx="441325" cy="446088"/>
          </a:xfrm>
          <a:prstGeom prst="rect">
            <a:avLst/>
          </a:prstGeom>
          <a:gradFill>
            <a:gsLst>
              <a:gs pos="0">
                <a:schemeClr val="bg1">
                  <a:alpha val="28000"/>
                </a:schemeClr>
              </a:gs>
              <a:gs pos="58000">
                <a:schemeClr val="accent1">
                  <a:alpha val="61000"/>
                </a:schemeClr>
              </a:gs>
              <a:gs pos="100000">
                <a:schemeClr val="accent4">
                  <a:alpha val="80000"/>
                </a:schemeClr>
              </a:gs>
            </a:gsLst>
            <a:lin ang="4200000" scaled="0"/>
          </a:gradFill>
          <a:ln>
            <a:noFill/>
          </a:ln>
          <a:effectLst>
            <a:outerShdw blurRad="292100" dist="101600" dir="3000000" algn="l" rotWithShape="0">
              <a:schemeClr val="accent3">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noProof="1"/>
          </a:p>
        </p:txBody>
      </p:sp>
      <p:sp>
        <p:nvSpPr>
          <p:cNvPr id="12" name="矩形 11"/>
          <p:cNvSpPr/>
          <p:nvPr userDrawn="1">
            <p:custDataLst>
              <p:tags r:id="rId4"/>
            </p:custDataLst>
          </p:nvPr>
        </p:nvSpPr>
        <p:spPr>
          <a:xfrm rot="10800000">
            <a:off x="150813" y="131763"/>
            <a:ext cx="441325" cy="446088"/>
          </a:xfrm>
          <a:prstGeom prst="rect">
            <a:avLst/>
          </a:prstGeom>
          <a:gradFill>
            <a:gsLst>
              <a:gs pos="0">
                <a:schemeClr val="bg1">
                  <a:alpha val="28000"/>
                </a:schemeClr>
              </a:gs>
              <a:gs pos="58000">
                <a:schemeClr val="accent1">
                  <a:alpha val="61000"/>
                </a:schemeClr>
              </a:gs>
              <a:gs pos="100000">
                <a:schemeClr val="accent4">
                  <a:alpha val="80000"/>
                </a:schemeClr>
              </a:gs>
            </a:gsLst>
            <a:lin ang="4200000" scaled="0"/>
          </a:gradFill>
          <a:ln>
            <a:noFill/>
          </a:ln>
          <a:effectLst>
            <a:outerShdw blurRad="292100" dist="101600" dir="3000000" algn="l" rotWithShape="0">
              <a:schemeClr val="accent3">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noProof="1"/>
          </a:p>
        </p:txBody>
      </p:sp>
      <p:sp>
        <p:nvSpPr>
          <p:cNvPr id="2" name="标题 1"/>
          <p:cNvSpPr>
            <a:spLocks noGrp="1"/>
          </p:cNvSpPr>
          <p:nvPr>
            <p:ph type="title"/>
          </p:nvPr>
        </p:nvSpPr>
        <p:spPr>
          <a:xfrm>
            <a:off x="459000" y="586218"/>
            <a:ext cx="8232300" cy="469800"/>
          </a:xfrm>
        </p:spPr>
        <p:txBody>
          <a:bodyPr anchor="ctr">
            <a:normAutofit/>
          </a:bodyPr>
          <a:lstStyle>
            <a:lvl1pPr algn="ctr">
              <a:defRPr sz="2700" baseline="0">
                <a:solidFill>
                  <a:schemeClr val="bg1"/>
                </a:solidFill>
                <a:latin typeface="Arial" panose="020B0604020202020204" pitchFamily="34" charset="0"/>
                <a:ea typeface="微软雅黑" panose="020B0503020204020204" pitchFamily="34" charset="-122"/>
              </a:defRPr>
            </a:lvl1pPr>
          </a:lstStyle>
          <a:p>
            <a:pPr fontAlgn="auto"/>
            <a:r>
              <a:rPr lang="zh-CN" altLang="en-US" strike="noStrike" noProof="1"/>
              <a:t>单击此处编辑母版标题样式</a:t>
            </a:r>
            <a:endParaRPr lang="zh-CN" altLang="en-US" strike="noStrike" noProof="1"/>
          </a:p>
        </p:txBody>
      </p:sp>
      <p:sp>
        <p:nvSpPr>
          <p:cNvPr id="7" name="文本占位符 6"/>
          <p:cNvSpPr>
            <a:spLocks noGrp="1"/>
          </p:cNvSpPr>
          <p:nvPr>
            <p:ph type="body" sz="quarter" idx="13"/>
          </p:nvPr>
        </p:nvSpPr>
        <p:spPr>
          <a:xfrm>
            <a:off x="459000" y="1245018"/>
            <a:ext cx="8231981" cy="621000"/>
          </a:xfrm>
        </p:spPr>
        <p:txBody>
          <a:bodyPr>
            <a:normAutofit/>
          </a:bodyPr>
          <a:lstStyle>
            <a:lvl1pPr algn="ctr">
              <a:defRPr baseline="0">
                <a:solidFill>
                  <a:schemeClr val="bg1"/>
                </a:solidFill>
                <a:latin typeface="Arial" panose="020B0604020202020204" pitchFamily="34" charset="0"/>
                <a:ea typeface="微软雅黑" panose="020B0503020204020204" pitchFamily="34" charset="-122"/>
              </a:defRPr>
            </a:lvl1pPr>
          </a:lstStyle>
          <a:p>
            <a:pPr lvl="0" fontAlgn="auto"/>
            <a:r>
              <a:rPr lang="zh-CN" altLang="en-US" strike="noStrike" noProof="1" dirty="0"/>
              <a:t>单击此处编辑母版文本样式</a:t>
            </a:r>
            <a:endParaRPr lang="zh-CN" altLang="en-US" strike="noStrike" noProof="1" dirty="0"/>
          </a:p>
        </p:txBody>
      </p:sp>
      <p:sp>
        <p:nvSpPr>
          <p:cNvPr id="9" name="内容占位符 8"/>
          <p:cNvSpPr>
            <a:spLocks noGrp="1"/>
          </p:cNvSpPr>
          <p:nvPr>
            <p:ph sz="quarter" idx="14"/>
          </p:nvPr>
        </p:nvSpPr>
        <p:spPr>
          <a:xfrm>
            <a:off x="459581" y="2106318"/>
            <a:ext cx="8224200" cy="2573100"/>
          </a:xfrm>
        </p:spPr>
        <p:txBody>
          <a:bodyPr>
            <a:normAutofit/>
          </a:bodyPr>
          <a:lstStyle>
            <a:lvl1pPr>
              <a:defRPr baseline="0">
                <a:latin typeface="Arial" panose="020B0604020202020204" pitchFamily="34" charset="0"/>
                <a:ea typeface="微软雅黑" panose="020B0503020204020204" pitchFamily="34" charset="-122"/>
              </a:defRPr>
            </a:lvl1pPr>
            <a:lvl2pPr>
              <a:defRPr baseline="0">
                <a:latin typeface="Arial" panose="020B0604020202020204" pitchFamily="34" charset="0"/>
                <a:ea typeface="微软雅黑" panose="020B0503020204020204" pitchFamily="34" charset="-122"/>
              </a:defRPr>
            </a:lvl2pPr>
            <a:lvl3pPr>
              <a:defRPr baseline="0">
                <a:latin typeface="Arial" panose="020B0604020202020204" pitchFamily="34" charset="0"/>
                <a:ea typeface="微软雅黑" panose="020B0503020204020204" pitchFamily="34" charset="-122"/>
              </a:defRPr>
            </a:lvl3pPr>
            <a:lvl4pPr>
              <a:defRPr baseline="0">
                <a:latin typeface="Arial" panose="020B0604020202020204" pitchFamily="34" charset="0"/>
                <a:ea typeface="微软雅黑" panose="020B0503020204020204" pitchFamily="34" charset="-122"/>
              </a:defRPr>
            </a:lvl4pPr>
            <a:lvl5pPr>
              <a:defRPr baseline="0">
                <a:latin typeface="Arial" panose="020B0604020202020204" pitchFamily="34" charset="0"/>
                <a:ea typeface="微软雅黑" panose="020B0503020204020204" pitchFamily="34" charset="-122"/>
              </a:defRPr>
            </a:lvl5pPr>
          </a:lstStyle>
          <a:p>
            <a:pPr lvl="0" fontAlgn="auto"/>
            <a:r>
              <a:rPr lang="zh-CN" altLang="en-US" strike="noStrike" noProof="1" dirty="0"/>
              <a:t>单击此处编辑母版文本样式</a:t>
            </a:r>
            <a:endParaRPr lang="zh-CN" altLang="en-US" strike="noStrike" noProof="1" dirty="0"/>
          </a:p>
          <a:p>
            <a:pPr lvl="1" fontAlgn="auto"/>
            <a:r>
              <a:rPr lang="zh-CN" altLang="en-US" strike="noStrike" noProof="1" dirty="0"/>
              <a:t>第二级</a:t>
            </a:r>
            <a:endParaRPr lang="zh-CN" altLang="en-US" strike="noStrike" noProof="1" dirty="0"/>
          </a:p>
          <a:p>
            <a:pPr lvl="2" fontAlgn="auto"/>
            <a:r>
              <a:rPr lang="zh-CN" altLang="en-US" strike="noStrike" noProof="1" dirty="0"/>
              <a:t>第三级</a:t>
            </a:r>
            <a:endParaRPr lang="zh-CN" altLang="en-US" strike="noStrike" noProof="1" dirty="0"/>
          </a:p>
          <a:p>
            <a:pPr lvl="3" fontAlgn="auto"/>
            <a:r>
              <a:rPr lang="zh-CN" altLang="en-US" strike="noStrike" noProof="1" dirty="0"/>
              <a:t>第四级</a:t>
            </a:r>
            <a:endParaRPr lang="zh-CN" altLang="en-US" strike="noStrike" noProof="1" dirty="0"/>
          </a:p>
          <a:p>
            <a:pPr lvl="4" fontAlgn="auto"/>
            <a:r>
              <a:rPr lang="zh-CN" altLang="en-US" strike="noStrike" noProof="1" dirty="0"/>
              <a:t>第五级</a:t>
            </a:r>
            <a:endParaRPr lang="zh-CN" altLang="en-US" strike="noStrike" noProof="1" dirty="0"/>
          </a:p>
        </p:txBody>
      </p:sp>
      <p:sp>
        <p:nvSpPr>
          <p:cNvPr id="3" name="日期占位符 2"/>
          <p:cNvSpPr>
            <a:spLocks noGrp="1"/>
          </p:cNvSpPr>
          <p:nvPr>
            <p:ph type="dt" sz="half" idx="10"/>
            <p:custDataLst>
              <p:tags r:id="rId5"/>
            </p:custDataLst>
          </p:nvPr>
        </p:nvSpPr>
        <p:spPr>
          <a:xfrm>
            <a:off x="660400" y="4762500"/>
            <a:ext cx="2024063" cy="238125"/>
          </a:xfrm>
          <a:prstGeom prst="rect">
            <a:avLst/>
          </a:prstGeom>
        </p:spPr>
        <p:txBody>
          <a:bodyPr vert="horz" lIns="91440" tIns="45720" rIns="91440" bIns="45720" rtlCol="0" anchor="ctr">
            <a:normAutofit/>
          </a:bodyPr>
          <a:lstStyle/>
          <a:p>
            <a:pPr fontAlgn="base"/>
            <a:fld id="{760FBDFE-C587-4B4C-A407-44438C67B59E}" type="datetimeFigureOut">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
        <p:nvSpPr>
          <p:cNvPr id="4" name="页脚占位符 3"/>
          <p:cNvSpPr>
            <a:spLocks noGrp="1"/>
          </p:cNvSpPr>
          <p:nvPr>
            <p:ph type="ftr" sz="quarter" idx="11"/>
            <p:custDataLst>
              <p:tags r:id="rId6"/>
            </p:custDataLst>
          </p:nvPr>
        </p:nvSpPr>
        <p:spPr>
          <a:xfrm>
            <a:off x="3087688" y="4762500"/>
            <a:ext cx="2968625" cy="238125"/>
          </a:xfrm>
          <a:prstGeom prst="rect">
            <a:avLst/>
          </a:prstGeom>
        </p:spPr>
        <p:txBody>
          <a:bodyPr vert="horz" lIns="91440" tIns="45720" rIns="91440" bIns="45720" rtlCol="0" anchor="ctr">
            <a:normAutofit/>
          </a:bodyPr>
          <a:lstStyle/>
          <a:p>
            <a:pPr fontAlgn="base"/>
            <a:endParaRPr lang="zh-CN" altLang="en-US" strike="noStrike" noProof="1" dirty="0"/>
          </a:p>
        </p:txBody>
      </p:sp>
      <p:sp>
        <p:nvSpPr>
          <p:cNvPr id="5" name="灯片编号占位符 4"/>
          <p:cNvSpPr>
            <a:spLocks noGrp="1"/>
          </p:cNvSpPr>
          <p:nvPr>
            <p:ph type="sldNum" sz="quarter" idx="12"/>
            <p:custDataLst>
              <p:tags r:id="rId7"/>
            </p:custDataLst>
          </p:nvPr>
        </p:nvSpPr>
        <p:spPr>
          <a:xfrm>
            <a:off x="6457950" y="4762500"/>
            <a:ext cx="2025650" cy="238125"/>
          </a:xfrm>
          <a:prstGeom prst="rect">
            <a:avLst/>
          </a:prstGeom>
        </p:spPr>
        <p:txBody>
          <a:bodyPr vert="horz" lIns="91440" tIns="45720" rIns="91440" bIns="45720" rtlCol="0" anchor="ctr">
            <a:normAutofit/>
          </a:bodyPr>
          <a:lstStyle/>
          <a:p>
            <a:pPr fontAlgn="base"/>
            <a:fld id="{49AE70B2-8BF9-45C0-BB95-33D1B9D3A854}" type="slidenum">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dirty="0"/>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下上">
    <p:bg>
      <p:bgPr>
        <a:solidFill>
          <a:schemeClr val="bg2"/>
        </a:solidFill>
        <a:effectLst/>
      </p:bgPr>
    </p:bg>
    <p:spTree>
      <p:nvGrpSpPr>
        <p:cNvPr id="1" name=""/>
        <p:cNvGrpSpPr/>
        <p:nvPr/>
      </p:nvGrpSpPr>
      <p:grpSpPr>
        <a:xfrm>
          <a:off x="0" y="0"/>
          <a:ext cx="0" cy="0"/>
          <a:chOff x="0" y="0"/>
          <a:chExt cx="0" cy="0"/>
        </a:xfrm>
      </p:grpSpPr>
      <p:grpSp>
        <p:nvGrpSpPr>
          <p:cNvPr id="17411" name="组合 5"/>
          <p:cNvGrpSpPr/>
          <p:nvPr userDrawn="1"/>
        </p:nvGrpSpPr>
        <p:grpSpPr>
          <a:xfrm>
            <a:off x="3175" y="-20637"/>
            <a:ext cx="588963" cy="598487"/>
            <a:chOff x="3351" y="-27189"/>
            <a:chExt cx="787018" cy="797589"/>
          </a:xfrm>
        </p:grpSpPr>
        <p:sp>
          <p:nvSpPr>
            <p:cNvPr id="10" name="矩形 9"/>
            <p:cNvSpPr/>
            <p:nvPr userDrawn="1">
              <p:custDataLst>
                <p:tags r:id="rId2"/>
              </p:custDataLst>
            </p:nvPr>
          </p:nvSpPr>
          <p:spPr>
            <a:xfrm rot="10800000">
              <a:off x="3351" y="-27189"/>
              <a:ext cx="590248" cy="594347"/>
            </a:xfrm>
            <a:prstGeom prst="rect">
              <a:avLst/>
            </a:prstGeom>
            <a:gradFill>
              <a:gsLst>
                <a:gs pos="0">
                  <a:schemeClr val="bg1">
                    <a:alpha val="28000"/>
                  </a:schemeClr>
                </a:gs>
                <a:gs pos="58000">
                  <a:schemeClr val="accent1">
                    <a:alpha val="61000"/>
                  </a:schemeClr>
                </a:gs>
                <a:gs pos="100000">
                  <a:schemeClr val="accent4">
                    <a:alpha val="80000"/>
                  </a:schemeClr>
                </a:gs>
              </a:gsLst>
              <a:lin ang="4200000" scaled="0"/>
            </a:gradFill>
            <a:ln>
              <a:noFill/>
            </a:ln>
            <a:effectLst>
              <a:outerShdw blurRad="292100" dist="101600" dir="3000000" algn="l" rotWithShape="0">
                <a:schemeClr val="accent3">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noProof="1"/>
            </a:p>
          </p:txBody>
        </p:sp>
        <p:sp>
          <p:nvSpPr>
            <p:cNvPr id="11" name="矩形 10"/>
            <p:cNvSpPr/>
            <p:nvPr userDrawn="1">
              <p:custDataLst>
                <p:tags r:id="rId3"/>
              </p:custDataLst>
            </p:nvPr>
          </p:nvSpPr>
          <p:spPr>
            <a:xfrm rot="10800000">
              <a:off x="200121" y="176053"/>
              <a:ext cx="590248" cy="594347"/>
            </a:xfrm>
            <a:prstGeom prst="rect">
              <a:avLst/>
            </a:prstGeom>
            <a:gradFill>
              <a:gsLst>
                <a:gs pos="0">
                  <a:schemeClr val="bg1">
                    <a:alpha val="28000"/>
                  </a:schemeClr>
                </a:gs>
                <a:gs pos="58000">
                  <a:schemeClr val="accent1">
                    <a:alpha val="61000"/>
                  </a:schemeClr>
                </a:gs>
                <a:gs pos="100000">
                  <a:schemeClr val="accent4">
                    <a:alpha val="80000"/>
                  </a:schemeClr>
                </a:gs>
              </a:gsLst>
              <a:lin ang="4200000" scaled="0"/>
            </a:gradFill>
            <a:ln>
              <a:noFill/>
            </a:ln>
            <a:effectLst>
              <a:outerShdw blurRad="292100" dist="101600" dir="3000000" algn="l" rotWithShape="0">
                <a:schemeClr val="accent3">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noProof="1"/>
            </a:p>
          </p:txBody>
        </p:sp>
      </p:grpSp>
      <p:sp>
        <p:nvSpPr>
          <p:cNvPr id="8" name="矩形 7"/>
          <p:cNvSpPr/>
          <p:nvPr userDrawn="1">
            <p:custDataLst>
              <p:tags r:id="rId4"/>
            </p:custDataLst>
          </p:nvPr>
        </p:nvSpPr>
        <p:spPr>
          <a:xfrm>
            <a:off x="0" y="3771900"/>
            <a:ext cx="9144000" cy="1371600"/>
          </a:xfrm>
          <a:prstGeom prst="rect">
            <a:avLst/>
          </a:prstGeom>
          <a:gradFill>
            <a:gsLst>
              <a:gs pos="100000">
                <a:schemeClr val="accent1"/>
              </a:gs>
              <a:gs pos="5000">
                <a:schemeClr val="accent6"/>
              </a:gs>
            </a:gsLst>
            <a:lin ang="6000000" scaled="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fontAlgn="base"/>
            <a:endParaRPr lang="en-US" altLang="zh-CN" sz="1350" strike="noStrike" noProof="1" dirty="0">
              <a:sym typeface="+mn-ea"/>
            </a:endParaRPr>
          </a:p>
        </p:txBody>
      </p:sp>
      <p:sp>
        <p:nvSpPr>
          <p:cNvPr id="2" name="标题 1"/>
          <p:cNvSpPr>
            <a:spLocks noGrp="1"/>
          </p:cNvSpPr>
          <p:nvPr>
            <p:ph type="title"/>
          </p:nvPr>
        </p:nvSpPr>
        <p:spPr>
          <a:xfrm>
            <a:off x="453600" y="502518"/>
            <a:ext cx="8232300" cy="423900"/>
          </a:xfrm>
        </p:spPr>
        <p:txBody>
          <a:bodyPr anchor="ctr">
            <a:normAutofit/>
          </a:bodyPr>
          <a:lstStyle>
            <a:lvl1pPr algn="ctr">
              <a:defRPr sz="2400" baseline="0">
                <a:latin typeface="Arial" panose="020B0604020202020204" pitchFamily="34" charset="0"/>
                <a:ea typeface="微软雅黑" panose="020B0503020204020204" pitchFamily="34" charset="-122"/>
              </a:defRPr>
            </a:lvl1pPr>
          </a:lstStyle>
          <a:p>
            <a:pPr fontAlgn="auto"/>
            <a:r>
              <a:rPr lang="zh-CN" altLang="en-US" strike="noStrike" noProof="1" dirty="0"/>
              <a:t>单击此处编辑母版标题样式</a:t>
            </a:r>
            <a:endParaRPr lang="zh-CN" altLang="en-US" strike="noStrike" noProof="1" dirty="0"/>
          </a:p>
        </p:txBody>
      </p:sp>
      <p:sp>
        <p:nvSpPr>
          <p:cNvPr id="7" name="内容占位符 6"/>
          <p:cNvSpPr>
            <a:spLocks noGrp="1"/>
          </p:cNvSpPr>
          <p:nvPr>
            <p:ph sz="quarter" idx="13"/>
          </p:nvPr>
        </p:nvSpPr>
        <p:spPr>
          <a:xfrm>
            <a:off x="453628" y="1261218"/>
            <a:ext cx="8243100" cy="2408400"/>
          </a:xfrm>
        </p:spPr>
        <p:txBody>
          <a:bodyPr>
            <a:normAutofit/>
          </a:bodyPr>
          <a:lstStyle>
            <a:lvl1pPr>
              <a:defRPr baseline="0">
                <a:latin typeface="Arial" panose="020B0604020202020204" pitchFamily="34" charset="0"/>
                <a:ea typeface="微软雅黑" panose="020B0503020204020204" pitchFamily="34" charset="-122"/>
              </a:defRPr>
            </a:lvl1pPr>
            <a:lvl2pPr>
              <a:defRPr baseline="0">
                <a:latin typeface="Arial" panose="020B0604020202020204" pitchFamily="34" charset="0"/>
                <a:ea typeface="微软雅黑" panose="020B0503020204020204" pitchFamily="34" charset="-122"/>
              </a:defRPr>
            </a:lvl2pPr>
            <a:lvl3pPr>
              <a:defRPr baseline="0">
                <a:latin typeface="Arial" panose="020B0604020202020204" pitchFamily="34" charset="0"/>
                <a:ea typeface="微软雅黑" panose="020B0503020204020204" pitchFamily="34" charset="-122"/>
              </a:defRPr>
            </a:lvl3pPr>
            <a:lvl4pPr>
              <a:defRPr baseline="0">
                <a:latin typeface="Arial" panose="020B0604020202020204" pitchFamily="34" charset="0"/>
                <a:ea typeface="微软雅黑" panose="020B0503020204020204" pitchFamily="34" charset="-122"/>
              </a:defRPr>
            </a:lvl4pPr>
            <a:lvl5pPr>
              <a:defRPr baseline="0">
                <a:latin typeface="Arial" panose="020B0604020202020204" pitchFamily="34" charset="0"/>
                <a:ea typeface="微软雅黑" panose="020B0503020204020204" pitchFamily="34" charset="-122"/>
              </a:defRPr>
            </a:lvl5pPr>
          </a:lstStyle>
          <a:p>
            <a:pPr lvl="0" fontAlgn="auto"/>
            <a:r>
              <a:rPr lang="zh-CN" altLang="en-US" strike="noStrike" noProof="1" dirty="0"/>
              <a:t>单击此处编辑母版文本样式</a:t>
            </a:r>
            <a:endParaRPr lang="zh-CN" altLang="en-US" strike="noStrike" noProof="1" dirty="0"/>
          </a:p>
          <a:p>
            <a:pPr lvl="1" fontAlgn="auto"/>
            <a:r>
              <a:rPr lang="zh-CN" altLang="en-US" strike="noStrike" noProof="1" dirty="0"/>
              <a:t>第二级</a:t>
            </a:r>
            <a:endParaRPr lang="zh-CN" altLang="en-US" strike="noStrike" noProof="1" dirty="0"/>
          </a:p>
          <a:p>
            <a:pPr lvl="2" fontAlgn="auto"/>
            <a:r>
              <a:rPr lang="zh-CN" altLang="en-US" strike="noStrike" noProof="1" dirty="0"/>
              <a:t>第三级</a:t>
            </a:r>
            <a:endParaRPr lang="zh-CN" altLang="en-US" strike="noStrike" noProof="1" dirty="0"/>
          </a:p>
          <a:p>
            <a:pPr lvl="3" fontAlgn="auto"/>
            <a:r>
              <a:rPr lang="zh-CN" altLang="en-US" strike="noStrike" noProof="1" dirty="0"/>
              <a:t>第四级</a:t>
            </a:r>
            <a:endParaRPr lang="zh-CN" altLang="en-US" strike="noStrike" noProof="1" dirty="0"/>
          </a:p>
          <a:p>
            <a:pPr lvl="4" fontAlgn="auto"/>
            <a:r>
              <a:rPr lang="zh-CN" altLang="en-US" strike="noStrike" noProof="1" dirty="0"/>
              <a:t>第五级</a:t>
            </a:r>
            <a:endParaRPr lang="zh-CN" altLang="en-US" strike="noStrike" noProof="1" dirty="0"/>
          </a:p>
        </p:txBody>
      </p:sp>
      <p:sp>
        <p:nvSpPr>
          <p:cNvPr id="9" name="文本占位符 8"/>
          <p:cNvSpPr>
            <a:spLocks noGrp="1"/>
          </p:cNvSpPr>
          <p:nvPr>
            <p:ph type="body" sz="quarter" idx="14"/>
          </p:nvPr>
        </p:nvSpPr>
        <p:spPr>
          <a:xfrm>
            <a:off x="445500" y="3885618"/>
            <a:ext cx="8251200" cy="758700"/>
          </a:xfrm>
        </p:spPr>
        <p:txBody>
          <a:bodyPr>
            <a:normAutofit/>
          </a:bodyPr>
          <a:lstStyle>
            <a:lvl1pPr>
              <a:defRPr baseline="0">
                <a:solidFill>
                  <a:schemeClr val="bg1"/>
                </a:solidFill>
                <a:latin typeface="Arial" panose="020B0604020202020204" pitchFamily="34" charset="0"/>
                <a:ea typeface="微软雅黑" panose="020B0503020204020204" pitchFamily="34" charset="-122"/>
              </a:defRPr>
            </a:lvl1pPr>
          </a:lstStyle>
          <a:p>
            <a:pPr lvl="0" fontAlgn="auto"/>
            <a:r>
              <a:rPr lang="zh-CN" altLang="en-US" strike="noStrike" noProof="1" dirty="0"/>
              <a:t>单击此处编辑母版文本样式</a:t>
            </a:r>
            <a:endParaRPr lang="zh-CN" altLang="en-US" strike="noStrike" noProof="1" dirty="0"/>
          </a:p>
        </p:txBody>
      </p:sp>
      <p:sp>
        <p:nvSpPr>
          <p:cNvPr id="3" name="日期占位符 2"/>
          <p:cNvSpPr>
            <a:spLocks noGrp="1"/>
          </p:cNvSpPr>
          <p:nvPr>
            <p:ph type="dt" sz="half" idx="10"/>
            <p:custDataLst>
              <p:tags r:id="rId5"/>
            </p:custDataLst>
          </p:nvPr>
        </p:nvSpPr>
        <p:spPr>
          <a:xfrm>
            <a:off x="660400" y="4762500"/>
            <a:ext cx="2024063" cy="238125"/>
          </a:xfrm>
          <a:prstGeom prst="rect">
            <a:avLst/>
          </a:prstGeom>
        </p:spPr>
        <p:txBody>
          <a:bodyPr vert="horz" lIns="91440" tIns="45720" rIns="91440" bIns="45720" rtlCol="0" anchor="ctr">
            <a:normAutofit/>
          </a:bodyPr>
          <a:lstStyle/>
          <a:p>
            <a:pPr fontAlgn="base"/>
            <a:fld id="{760FBDFE-C587-4B4C-A407-44438C67B59E}" type="datetimeFigureOut">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
        <p:nvSpPr>
          <p:cNvPr id="4" name="页脚占位符 3"/>
          <p:cNvSpPr>
            <a:spLocks noGrp="1"/>
          </p:cNvSpPr>
          <p:nvPr>
            <p:ph type="ftr" sz="quarter" idx="11"/>
            <p:custDataLst>
              <p:tags r:id="rId6"/>
            </p:custDataLst>
          </p:nvPr>
        </p:nvSpPr>
        <p:spPr>
          <a:xfrm>
            <a:off x="3087688" y="4762500"/>
            <a:ext cx="2968625" cy="238125"/>
          </a:xfrm>
          <a:prstGeom prst="rect">
            <a:avLst/>
          </a:prstGeom>
        </p:spPr>
        <p:txBody>
          <a:bodyPr vert="horz" lIns="91440" tIns="45720" rIns="91440" bIns="45720" rtlCol="0" anchor="ctr">
            <a:normAutofit/>
          </a:bodyPr>
          <a:lstStyle/>
          <a:p>
            <a:pPr fontAlgn="base"/>
            <a:endParaRPr lang="zh-CN" altLang="en-US" strike="noStrike" noProof="1" dirty="0"/>
          </a:p>
        </p:txBody>
      </p:sp>
      <p:sp>
        <p:nvSpPr>
          <p:cNvPr id="5" name="灯片编号占位符 4"/>
          <p:cNvSpPr>
            <a:spLocks noGrp="1"/>
          </p:cNvSpPr>
          <p:nvPr>
            <p:ph type="sldNum" sz="quarter" idx="12"/>
            <p:custDataLst>
              <p:tags r:id="rId7"/>
            </p:custDataLst>
          </p:nvPr>
        </p:nvSpPr>
        <p:spPr>
          <a:xfrm>
            <a:off x="6457950" y="4762500"/>
            <a:ext cx="2025650" cy="238125"/>
          </a:xfrm>
          <a:prstGeom prst="rect">
            <a:avLst/>
          </a:prstGeom>
        </p:spPr>
        <p:txBody>
          <a:bodyPr vert="horz" lIns="91440" tIns="45720" rIns="91440" bIns="45720" rtlCol="0" anchor="ctr">
            <a:normAutofit/>
          </a:bodyPr>
          <a:lstStyle/>
          <a:p>
            <a:pPr fontAlgn="base"/>
            <a:fld id="{49AE70B2-8BF9-45C0-BB95-33D1B9D3A854}" type="slidenum">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dirty="0"/>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导航">
    <p:bg>
      <p:bgPr>
        <a:solidFill>
          <a:schemeClr val="bg2"/>
        </a:solidFill>
        <a:effectLst/>
      </p:bgPr>
    </p:bg>
    <p:spTree>
      <p:nvGrpSpPr>
        <p:cNvPr id="1" name=""/>
        <p:cNvGrpSpPr/>
        <p:nvPr/>
      </p:nvGrpSpPr>
      <p:grpSpPr>
        <a:xfrm>
          <a:off x="0" y="0"/>
          <a:ext cx="0" cy="0"/>
          <a:chOff x="0" y="0"/>
          <a:chExt cx="0" cy="0"/>
        </a:xfrm>
      </p:grpSpPr>
      <p:grpSp>
        <p:nvGrpSpPr>
          <p:cNvPr id="18435" name="组合 5"/>
          <p:cNvGrpSpPr/>
          <p:nvPr userDrawn="1"/>
        </p:nvGrpSpPr>
        <p:grpSpPr>
          <a:xfrm>
            <a:off x="8483600" y="4402138"/>
            <a:ext cx="588963" cy="598487"/>
            <a:chOff x="11310600" y="5869044"/>
            <a:chExt cx="787018" cy="797589"/>
          </a:xfrm>
        </p:grpSpPr>
        <p:sp>
          <p:nvSpPr>
            <p:cNvPr id="12" name="矩形 11"/>
            <p:cNvSpPr/>
            <p:nvPr userDrawn="1">
              <p:custDataLst>
                <p:tags r:id="rId2"/>
              </p:custDataLst>
            </p:nvPr>
          </p:nvSpPr>
          <p:spPr>
            <a:xfrm rot="10800000">
              <a:off x="11310600" y="5869044"/>
              <a:ext cx="590248" cy="594347"/>
            </a:xfrm>
            <a:prstGeom prst="rect">
              <a:avLst/>
            </a:prstGeom>
            <a:gradFill>
              <a:gsLst>
                <a:gs pos="0">
                  <a:schemeClr val="bg1">
                    <a:alpha val="28000"/>
                  </a:schemeClr>
                </a:gs>
                <a:gs pos="58000">
                  <a:schemeClr val="accent1">
                    <a:alpha val="61000"/>
                  </a:schemeClr>
                </a:gs>
                <a:gs pos="100000">
                  <a:schemeClr val="accent4">
                    <a:alpha val="80000"/>
                  </a:schemeClr>
                </a:gs>
              </a:gsLst>
              <a:lin ang="4200000" scaled="0"/>
            </a:gradFill>
            <a:ln>
              <a:noFill/>
            </a:ln>
            <a:effectLst>
              <a:outerShdw blurRad="292100" dist="101600" dir="3000000" algn="l" rotWithShape="0">
                <a:schemeClr val="accent3">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noProof="1"/>
            </a:p>
          </p:txBody>
        </p:sp>
        <p:sp>
          <p:nvSpPr>
            <p:cNvPr id="14" name="矩形 13"/>
            <p:cNvSpPr/>
            <p:nvPr userDrawn="1">
              <p:custDataLst>
                <p:tags r:id="rId3"/>
              </p:custDataLst>
            </p:nvPr>
          </p:nvSpPr>
          <p:spPr>
            <a:xfrm rot="10800000">
              <a:off x="11507370" y="6072286"/>
              <a:ext cx="590248" cy="594347"/>
            </a:xfrm>
            <a:prstGeom prst="rect">
              <a:avLst/>
            </a:prstGeom>
            <a:gradFill>
              <a:gsLst>
                <a:gs pos="0">
                  <a:schemeClr val="bg1">
                    <a:alpha val="28000"/>
                  </a:schemeClr>
                </a:gs>
                <a:gs pos="58000">
                  <a:schemeClr val="accent1">
                    <a:alpha val="61000"/>
                  </a:schemeClr>
                </a:gs>
                <a:gs pos="100000">
                  <a:schemeClr val="accent4">
                    <a:alpha val="80000"/>
                  </a:schemeClr>
                </a:gs>
              </a:gsLst>
              <a:lin ang="4200000" scaled="0"/>
            </a:gradFill>
            <a:ln>
              <a:noFill/>
            </a:ln>
            <a:effectLst>
              <a:outerShdw blurRad="292100" dist="101600" dir="3000000" algn="l" rotWithShape="0">
                <a:schemeClr val="accent3">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noProof="1"/>
            </a:p>
          </p:txBody>
        </p:sp>
      </p:grpSp>
      <p:sp>
        <p:nvSpPr>
          <p:cNvPr id="10" name="矩形 9"/>
          <p:cNvSpPr/>
          <p:nvPr userDrawn="1">
            <p:custDataLst>
              <p:tags r:id="rId4"/>
            </p:custDataLst>
          </p:nvPr>
        </p:nvSpPr>
        <p:spPr>
          <a:xfrm>
            <a:off x="0" y="0"/>
            <a:ext cx="9144000" cy="685800"/>
          </a:xfrm>
          <a:prstGeom prst="rect">
            <a:avLst/>
          </a:prstGeom>
          <a:gradFill>
            <a:gsLst>
              <a:gs pos="100000">
                <a:schemeClr val="accent1"/>
              </a:gs>
              <a:gs pos="5000">
                <a:schemeClr val="accent6"/>
              </a:gs>
            </a:gsLst>
            <a:lin ang="6000000" scaled="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fontAlgn="base"/>
            <a:endParaRPr lang="en-US" altLang="zh-CN" sz="1350" strike="noStrike" noProof="1" dirty="0">
              <a:sym typeface="+mn-ea"/>
            </a:endParaRPr>
          </a:p>
        </p:txBody>
      </p:sp>
      <p:sp>
        <p:nvSpPr>
          <p:cNvPr id="2" name="标题 1"/>
          <p:cNvSpPr>
            <a:spLocks noGrp="1"/>
          </p:cNvSpPr>
          <p:nvPr>
            <p:ph type="title"/>
          </p:nvPr>
        </p:nvSpPr>
        <p:spPr>
          <a:xfrm>
            <a:off x="434700" y="178518"/>
            <a:ext cx="8278200" cy="331473"/>
          </a:xfrm>
        </p:spPr>
        <p:txBody>
          <a:bodyPr>
            <a:normAutofit/>
          </a:bodyPr>
          <a:lstStyle>
            <a:lvl1pPr>
              <a:defRPr baseline="0">
                <a:solidFill>
                  <a:schemeClr val="bg1"/>
                </a:solidFill>
                <a:latin typeface="Arial" panose="020B0604020202020204" pitchFamily="34" charset="0"/>
                <a:ea typeface="微软雅黑" panose="020B0503020204020204" pitchFamily="34" charset="-122"/>
              </a:defRPr>
            </a:lvl1pPr>
          </a:lstStyle>
          <a:p>
            <a:pPr fontAlgn="auto"/>
            <a:r>
              <a:rPr lang="zh-CN" altLang="en-US" strike="noStrike" noProof="1" dirty="0"/>
              <a:t>单击此处编辑母版标题样式</a:t>
            </a:r>
            <a:endParaRPr lang="zh-CN" altLang="en-US" strike="noStrike" noProof="1" dirty="0"/>
          </a:p>
        </p:txBody>
      </p:sp>
      <p:sp>
        <p:nvSpPr>
          <p:cNvPr id="7" name="内容占位符 6"/>
          <p:cNvSpPr>
            <a:spLocks noGrp="1"/>
          </p:cNvSpPr>
          <p:nvPr>
            <p:ph sz="quarter" idx="13"/>
          </p:nvPr>
        </p:nvSpPr>
        <p:spPr>
          <a:xfrm>
            <a:off x="434700" y="1247718"/>
            <a:ext cx="4006800" cy="2170800"/>
          </a:xfrm>
        </p:spPr>
        <p:txBody>
          <a:bodyPr>
            <a:normAutofit/>
          </a:bodyPr>
          <a:lstStyle>
            <a:lvl1pPr>
              <a:defRPr baseline="0">
                <a:latin typeface="Arial" panose="020B0604020202020204" pitchFamily="34" charset="0"/>
                <a:ea typeface="微软雅黑" panose="020B0503020204020204" pitchFamily="34" charset="-122"/>
              </a:defRPr>
            </a:lvl1pPr>
            <a:lvl2pPr>
              <a:defRPr baseline="0">
                <a:latin typeface="Arial" panose="020B0604020202020204" pitchFamily="34" charset="0"/>
                <a:ea typeface="微软雅黑" panose="020B0503020204020204" pitchFamily="34" charset="-122"/>
              </a:defRPr>
            </a:lvl2pPr>
            <a:lvl3pPr>
              <a:defRPr baseline="0">
                <a:latin typeface="Arial" panose="020B0604020202020204" pitchFamily="34" charset="0"/>
                <a:ea typeface="微软雅黑" panose="020B0503020204020204" pitchFamily="34" charset="-122"/>
              </a:defRPr>
            </a:lvl3pPr>
            <a:lvl4pPr>
              <a:defRPr baseline="0">
                <a:latin typeface="Arial" panose="020B0604020202020204" pitchFamily="34" charset="0"/>
                <a:ea typeface="微软雅黑" panose="020B0503020204020204" pitchFamily="34" charset="-122"/>
              </a:defRPr>
            </a:lvl4pPr>
            <a:lvl5pPr>
              <a:defRPr baseline="0">
                <a:latin typeface="Arial" panose="020B0604020202020204" pitchFamily="34" charset="0"/>
                <a:ea typeface="微软雅黑" panose="020B0503020204020204" pitchFamily="34" charset="-122"/>
              </a:defRPr>
            </a:lvl5pPr>
          </a:lstStyle>
          <a:p>
            <a:pPr lvl="0" fontAlgn="auto"/>
            <a:r>
              <a:rPr lang="zh-CN" altLang="en-US" strike="noStrike" noProof="1" dirty="0"/>
              <a:t>单击此处编辑母版文本样式</a:t>
            </a:r>
            <a:endParaRPr lang="zh-CN" altLang="en-US" strike="noStrike" noProof="1" dirty="0"/>
          </a:p>
          <a:p>
            <a:pPr lvl="1" fontAlgn="auto"/>
            <a:r>
              <a:rPr lang="zh-CN" altLang="en-US" strike="noStrike" noProof="1" dirty="0"/>
              <a:t>第二级</a:t>
            </a:r>
            <a:endParaRPr lang="zh-CN" altLang="en-US" strike="noStrike" noProof="1" dirty="0"/>
          </a:p>
          <a:p>
            <a:pPr lvl="2" fontAlgn="auto"/>
            <a:r>
              <a:rPr lang="zh-CN" altLang="en-US" strike="noStrike" noProof="1" dirty="0"/>
              <a:t>第三级</a:t>
            </a:r>
            <a:endParaRPr lang="zh-CN" altLang="en-US" strike="noStrike" noProof="1" dirty="0"/>
          </a:p>
          <a:p>
            <a:pPr lvl="3" fontAlgn="auto"/>
            <a:r>
              <a:rPr lang="zh-CN" altLang="en-US" strike="noStrike" noProof="1" dirty="0"/>
              <a:t>第四级</a:t>
            </a:r>
            <a:endParaRPr lang="zh-CN" altLang="en-US" strike="noStrike" noProof="1" dirty="0"/>
          </a:p>
          <a:p>
            <a:pPr lvl="4" fontAlgn="auto"/>
            <a:r>
              <a:rPr lang="zh-CN" altLang="en-US" strike="noStrike" noProof="1" dirty="0"/>
              <a:t>第五级</a:t>
            </a:r>
            <a:endParaRPr lang="zh-CN" altLang="en-US" strike="noStrike" noProof="1" dirty="0"/>
          </a:p>
        </p:txBody>
      </p:sp>
      <p:sp>
        <p:nvSpPr>
          <p:cNvPr id="9" name="内容占位符 8"/>
          <p:cNvSpPr>
            <a:spLocks noGrp="1"/>
          </p:cNvSpPr>
          <p:nvPr>
            <p:ph sz="quarter" idx="14"/>
          </p:nvPr>
        </p:nvSpPr>
        <p:spPr>
          <a:xfrm>
            <a:off x="4681800" y="1247718"/>
            <a:ext cx="4025700" cy="2170800"/>
          </a:xfrm>
        </p:spPr>
        <p:txBody>
          <a:bodyPr>
            <a:normAutofit/>
          </a:bodyPr>
          <a:lstStyle>
            <a:lvl1pPr>
              <a:defRPr baseline="0">
                <a:latin typeface="Arial" panose="020B0604020202020204" pitchFamily="34" charset="0"/>
                <a:ea typeface="微软雅黑" panose="020B0503020204020204" pitchFamily="34" charset="-122"/>
              </a:defRPr>
            </a:lvl1pPr>
            <a:lvl2pPr>
              <a:defRPr baseline="0">
                <a:latin typeface="Arial" panose="020B0604020202020204" pitchFamily="34" charset="0"/>
                <a:ea typeface="微软雅黑" panose="020B0503020204020204" pitchFamily="34" charset="-122"/>
              </a:defRPr>
            </a:lvl2pPr>
            <a:lvl3pPr>
              <a:defRPr baseline="0">
                <a:latin typeface="Arial" panose="020B0604020202020204" pitchFamily="34" charset="0"/>
                <a:ea typeface="微软雅黑" panose="020B0503020204020204" pitchFamily="34" charset="-122"/>
              </a:defRPr>
            </a:lvl3pPr>
            <a:lvl4pPr>
              <a:defRPr baseline="0">
                <a:latin typeface="Arial" panose="020B0604020202020204" pitchFamily="34" charset="0"/>
                <a:ea typeface="微软雅黑" panose="020B0503020204020204" pitchFamily="34" charset="-122"/>
              </a:defRPr>
            </a:lvl4pPr>
            <a:lvl5pPr>
              <a:defRPr baseline="0">
                <a:latin typeface="Arial" panose="020B0604020202020204" pitchFamily="34" charset="0"/>
                <a:ea typeface="微软雅黑" panose="020B0503020204020204" pitchFamily="34" charset="-122"/>
              </a:defRPr>
            </a:lvl5pPr>
          </a:lstStyle>
          <a:p>
            <a:pPr lvl="0" fontAlgn="auto"/>
            <a:r>
              <a:rPr lang="zh-CN" altLang="en-US" strike="noStrike" noProof="1" dirty="0"/>
              <a:t>单击此处编辑母版文本样式</a:t>
            </a:r>
            <a:endParaRPr lang="zh-CN" altLang="en-US" strike="noStrike" noProof="1" dirty="0"/>
          </a:p>
          <a:p>
            <a:pPr lvl="1" fontAlgn="auto"/>
            <a:r>
              <a:rPr lang="zh-CN" altLang="en-US" strike="noStrike" noProof="1" dirty="0"/>
              <a:t>第二级</a:t>
            </a:r>
            <a:endParaRPr lang="zh-CN" altLang="en-US" strike="noStrike" noProof="1" dirty="0"/>
          </a:p>
          <a:p>
            <a:pPr lvl="2" fontAlgn="auto"/>
            <a:r>
              <a:rPr lang="zh-CN" altLang="en-US" strike="noStrike" noProof="1" dirty="0"/>
              <a:t>第三级</a:t>
            </a:r>
            <a:endParaRPr lang="zh-CN" altLang="en-US" strike="noStrike" noProof="1" dirty="0"/>
          </a:p>
          <a:p>
            <a:pPr lvl="3" fontAlgn="auto"/>
            <a:r>
              <a:rPr lang="zh-CN" altLang="en-US" strike="noStrike" noProof="1" dirty="0"/>
              <a:t>第四级</a:t>
            </a:r>
            <a:endParaRPr lang="zh-CN" altLang="en-US" strike="noStrike" noProof="1" dirty="0"/>
          </a:p>
          <a:p>
            <a:pPr lvl="4" fontAlgn="auto"/>
            <a:r>
              <a:rPr lang="zh-CN" altLang="en-US" strike="noStrike" noProof="1" dirty="0"/>
              <a:t>第五级</a:t>
            </a:r>
            <a:endParaRPr lang="zh-CN" altLang="en-US" strike="noStrike" noProof="1" dirty="0"/>
          </a:p>
        </p:txBody>
      </p:sp>
      <p:sp>
        <p:nvSpPr>
          <p:cNvPr id="11" name="文本占位符 10"/>
          <p:cNvSpPr>
            <a:spLocks noGrp="1"/>
          </p:cNvSpPr>
          <p:nvPr>
            <p:ph type="body" sz="quarter" idx="15"/>
          </p:nvPr>
        </p:nvSpPr>
        <p:spPr>
          <a:xfrm>
            <a:off x="429300" y="3612918"/>
            <a:ext cx="4006800" cy="585900"/>
          </a:xfrm>
        </p:spPr>
        <p:txBody>
          <a:bodyPr>
            <a:normAutofit/>
          </a:bodyPr>
          <a:lstStyle>
            <a:lvl1pPr>
              <a:defRPr baseline="0">
                <a:latin typeface="Arial" panose="020B0604020202020204" pitchFamily="34" charset="0"/>
                <a:ea typeface="微软雅黑" panose="020B0503020204020204" pitchFamily="34" charset="-122"/>
              </a:defRPr>
            </a:lvl1pPr>
          </a:lstStyle>
          <a:p>
            <a:pPr lvl="0" fontAlgn="auto"/>
            <a:r>
              <a:rPr lang="zh-CN" altLang="en-US" strike="noStrike" noProof="1" dirty="0"/>
              <a:t>单击此处编辑母版文本样式</a:t>
            </a:r>
            <a:endParaRPr lang="zh-CN" altLang="en-US" strike="noStrike" noProof="1" dirty="0"/>
          </a:p>
        </p:txBody>
      </p:sp>
      <p:sp>
        <p:nvSpPr>
          <p:cNvPr id="13" name="文本占位符 12"/>
          <p:cNvSpPr>
            <a:spLocks noGrp="1"/>
          </p:cNvSpPr>
          <p:nvPr>
            <p:ph type="body" sz="quarter" idx="16"/>
          </p:nvPr>
        </p:nvSpPr>
        <p:spPr>
          <a:xfrm>
            <a:off x="4689900" y="3610218"/>
            <a:ext cx="4025700" cy="585900"/>
          </a:xfrm>
        </p:spPr>
        <p:txBody>
          <a:bodyPr>
            <a:normAutofit/>
          </a:bodyPr>
          <a:lstStyle>
            <a:lvl1pPr>
              <a:defRPr baseline="0">
                <a:latin typeface="Arial" panose="020B0604020202020204" pitchFamily="34" charset="0"/>
                <a:ea typeface="微软雅黑" panose="020B0503020204020204" pitchFamily="34" charset="-122"/>
              </a:defRPr>
            </a:lvl1pPr>
          </a:lstStyle>
          <a:p>
            <a:pPr lvl="0" fontAlgn="auto"/>
            <a:r>
              <a:rPr lang="zh-CN" altLang="en-US" strike="noStrike" noProof="1" dirty="0"/>
              <a:t>单击此处编辑母版文本样式</a:t>
            </a:r>
            <a:endParaRPr lang="zh-CN" altLang="en-US" strike="noStrike" noProof="1" dirty="0"/>
          </a:p>
        </p:txBody>
      </p:sp>
      <p:sp>
        <p:nvSpPr>
          <p:cNvPr id="3" name="日期占位符 2"/>
          <p:cNvSpPr>
            <a:spLocks noGrp="1"/>
          </p:cNvSpPr>
          <p:nvPr>
            <p:ph type="dt" sz="half" idx="10"/>
            <p:custDataLst>
              <p:tags r:id="rId5"/>
            </p:custDataLst>
          </p:nvPr>
        </p:nvSpPr>
        <p:spPr>
          <a:xfrm>
            <a:off x="660400" y="4762500"/>
            <a:ext cx="2024063" cy="238125"/>
          </a:xfrm>
          <a:prstGeom prst="rect">
            <a:avLst/>
          </a:prstGeom>
        </p:spPr>
        <p:txBody>
          <a:bodyPr vert="horz" lIns="91440" tIns="45720" rIns="91440" bIns="45720" rtlCol="0" anchor="ctr">
            <a:normAutofit/>
          </a:bodyPr>
          <a:lstStyle/>
          <a:p>
            <a:pPr fontAlgn="base"/>
            <a:fld id="{760FBDFE-C587-4B4C-A407-44438C67B59E}" type="datetimeFigureOut">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
        <p:nvSpPr>
          <p:cNvPr id="4" name="页脚占位符 3"/>
          <p:cNvSpPr>
            <a:spLocks noGrp="1"/>
          </p:cNvSpPr>
          <p:nvPr>
            <p:ph type="ftr" sz="quarter" idx="11"/>
            <p:custDataLst>
              <p:tags r:id="rId6"/>
            </p:custDataLst>
          </p:nvPr>
        </p:nvSpPr>
        <p:spPr>
          <a:xfrm>
            <a:off x="3087688" y="4762500"/>
            <a:ext cx="2968625" cy="238125"/>
          </a:xfrm>
          <a:prstGeom prst="rect">
            <a:avLst/>
          </a:prstGeom>
        </p:spPr>
        <p:txBody>
          <a:bodyPr vert="horz" lIns="91440" tIns="45720" rIns="91440" bIns="45720" rtlCol="0" anchor="ctr">
            <a:normAutofit/>
          </a:bodyPr>
          <a:lstStyle/>
          <a:p>
            <a:pPr fontAlgn="base"/>
            <a:endParaRPr lang="zh-CN" altLang="en-US" strike="noStrike" noProof="1" dirty="0"/>
          </a:p>
        </p:txBody>
      </p:sp>
      <p:sp>
        <p:nvSpPr>
          <p:cNvPr id="5" name="灯片编号占位符 4"/>
          <p:cNvSpPr>
            <a:spLocks noGrp="1"/>
          </p:cNvSpPr>
          <p:nvPr>
            <p:ph type="sldNum" sz="quarter" idx="12"/>
            <p:custDataLst>
              <p:tags r:id="rId7"/>
            </p:custDataLst>
          </p:nvPr>
        </p:nvSpPr>
        <p:spPr>
          <a:xfrm>
            <a:off x="6457950" y="4762500"/>
            <a:ext cx="2025650" cy="238125"/>
          </a:xfrm>
          <a:prstGeom prst="rect">
            <a:avLst/>
          </a:prstGeom>
        </p:spPr>
        <p:txBody>
          <a:bodyPr vert="horz" lIns="91440" tIns="45720" rIns="91440" bIns="45720" rtlCol="0" anchor="ctr">
            <a:normAutofit/>
          </a:bodyPr>
          <a:lstStyle/>
          <a:p>
            <a:pPr fontAlgn="base"/>
            <a:fld id="{49AE70B2-8BF9-45C0-BB95-33D1B9D3A854}" type="slidenum">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dirty="0"/>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腰带">
    <p:bg>
      <p:bgPr>
        <a:solidFill>
          <a:schemeClr val="bg2"/>
        </a:solidFill>
        <a:effectLst/>
      </p:bgPr>
    </p:bg>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0" y="719138"/>
            <a:ext cx="9144000" cy="3705225"/>
          </a:xfrm>
          <a:prstGeom prst="rect">
            <a:avLst/>
          </a:prstGeom>
          <a:gradFill>
            <a:gsLst>
              <a:gs pos="100000">
                <a:schemeClr val="accent1"/>
              </a:gs>
              <a:gs pos="5000">
                <a:schemeClr val="accent6"/>
              </a:gs>
            </a:gsLst>
            <a:lin ang="6000000" scaled="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fontAlgn="base"/>
            <a:endParaRPr lang="en-US" altLang="zh-CN" sz="1350" strike="noStrike" noProof="1" dirty="0">
              <a:sym typeface="+mn-ea"/>
            </a:endParaRPr>
          </a:p>
        </p:txBody>
      </p:sp>
      <p:grpSp>
        <p:nvGrpSpPr>
          <p:cNvPr id="19460" name="组合 11"/>
          <p:cNvGrpSpPr/>
          <p:nvPr userDrawn="1"/>
        </p:nvGrpSpPr>
        <p:grpSpPr>
          <a:xfrm>
            <a:off x="7786688" y="3794125"/>
            <a:ext cx="1227137" cy="1262063"/>
            <a:chOff x="10556112" y="5175228"/>
            <a:chExt cx="1635888" cy="1682772"/>
          </a:xfrm>
        </p:grpSpPr>
        <p:sp>
          <p:nvSpPr>
            <p:cNvPr id="13" name="矩形 12"/>
            <p:cNvSpPr/>
            <p:nvPr>
              <p:custDataLst>
                <p:tags r:id="rId3"/>
              </p:custDataLst>
            </p:nvPr>
          </p:nvSpPr>
          <p:spPr>
            <a:xfrm>
              <a:off x="10833904" y="5490473"/>
              <a:ext cx="1358096" cy="1367527"/>
            </a:xfrm>
            <a:prstGeom prst="rect">
              <a:avLst/>
            </a:prstGeom>
            <a:gradFill>
              <a:gsLst>
                <a:gs pos="0">
                  <a:schemeClr val="bg1">
                    <a:alpha val="28000"/>
                  </a:schemeClr>
                </a:gs>
                <a:gs pos="58000">
                  <a:schemeClr val="accent1">
                    <a:alpha val="61000"/>
                  </a:schemeClr>
                </a:gs>
                <a:gs pos="100000">
                  <a:schemeClr val="accent4">
                    <a:alpha val="80000"/>
                  </a:schemeClr>
                </a:gs>
              </a:gsLst>
              <a:lin ang="4200000" scaled="0"/>
            </a:gradFill>
            <a:ln>
              <a:noFill/>
            </a:ln>
            <a:effectLst>
              <a:outerShdw blurRad="292100" dist="101600" dir="3000000" algn="l" rotWithShape="0">
                <a:schemeClr val="accent3">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noProof="1"/>
            </a:p>
          </p:txBody>
        </p:sp>
        <p:sp>
          <p:nvSpPr>
            <p:cNvPr id="14" name="矩形 13"/>
            <p:cNvSpPr/>
            <p:nvPr>
              <p:custDataLst>
                <p:tags r:id="rId4"/>
              </p:custDataLst>
            </p:nvPr>
          </p:nvSpPr>
          <p:spPr>
            <a:xfrm>
              <a:off x="10556112" y="5175228"/>
              <a:ext cx="954118" cy="960744"/>
            </a:xfrm>
            <a:prstGeom prst="rect">
              <a:avLst/>
            </a:prstGeom>
            <a:gradFill>
              <a:gsLst>
                <a:gs pos="0">
                  <a:schemeClr val="bg1">
                    <a:alpha val="28000"/>
                  </a:schemeClr>
                </a:gs>
                <a:gs pos="58000">
                  <a:schemeClr val="accent1">
                    <a:alpha val="61000"/>
                  </a:schemeClr>
                </a:gs>
                <a:gs pos="100000">
                  <a:schemeClr val="accent4">
                    <a:alpha val="80000"/>
                  </a:schemeClr>
                </a:gs>
              </a:gsLst>
              <a:lin ang="4200000" scaled="0"/>
            </a:gradFill>
            <a:ln>
              <a:noFill/>
            </a:ln>
            <a:effectLst>
              <a:outerShdw blurRad="292100" dist="101600" dir="3000000" algn="l" rotWithShape="0">
                <a:schemeClr val="accent3">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noProof="1"/>
            </a:p>
          </p:txBody>
        </p:sp>
      </p:grpSp>
      <p:grpSp>
        <p:nvGrpSpPr>
          <p:cNvPr id="19463" name="组合 7"/>
          <p:cNvGrpSpPr/>
          <p:nvPr userDrawn="1"/>
        </p:nvGrpSpPr>
        <p:grpSpPr>
          <a:xfrm rot="10800000">
            <a:off x="0" y="0"/>
            <a:ext cx="1227138" cy="1262063"/>
            <a:chOff x="10556112" y="5175228"/>
            <a:chExt cx="1635888" cy="1682772"/>
          </a:xfrm>
        </p:grpSpPr>
        <p:sp>
          <p:nvSpPr>
            <p:cNvPr id="9" name="矩形 8"/>
            <p:cNvSpPr/>
            <p:nvPr>
              <p:custDataLst>
                <p:tags r:id="rId5"/>
              </p:custDataLst>
            </p:nvPr>
          </p:nvSpPr>
          <p:spPr>
            <a:xfrm>
              <a:off x="10833904" y="5490473"/>
              <a:ext cx="1358096" cy="1367527"/>
            </a:xfrm>
            <a:prstGeom prst="rect">
              <a:avLst/>
            </a:prstGeom>
            <a:gradFill>
              <a:gsLst>
                <a:gs pos="0">
                  <a:schemeClr val="bg1">
                    <a:alpha val="28000"/>
                  </a:schemeClr>
                </a:gs>
                <a:gs pos="58000">
                  <a:schemeClr val="accent1">
                    <a:alpha val="61000"/>
                  </a:schemeClr>
                </a:gs>
                <a:gs pos="100000">
                  <a:schemeClr val="accent4">
                    <a:alpha val="80000"/>
                  </a:schemeClr>
                </a:gs>
              </a:gsLst>
              <a:lin ang="4200000" scaled="0"/>
            </a:gradFill>
            <a:ln>
              <a:noFill/>
            </a:ln>
            <a:effectLst>
              <a:outerShdw blurRad="292100" dist="101600" dir="3000000" algn="l" rotWithShape="0">
                <a:schemeClr val="accent3">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noProof="1"/>
            </a:p>
          </p:txBody>
        </p:sp>
        <p:sp>
          <p:nvSpPr>
            <p:cNvPr id="11" name="矩形 10"/>
            <p:cNvSpPr/>
            <p:nvPr>
              <p:custDataLst>
                <p:tags r:id="rId6"/>
              </p:custDataLst>
            </p:nvPr>
          </p:nvSpPr>
          <p:spPr>
            <a:xfrm>
              <a:off x="10556112" y="5175228"/>
              <a:ext cx="954118" cy="960744"/>
            </a:xfrm>
            <a:prstGeom prst="rect">
              <a:avLst/>
            </a:prstGeom>
            <a:gradFill>
              <a:gsLst>
                <a:gs pos="0">
                  <a:schemeClr val="bg1">
                    <a:alpha val="28000"/>
                  </a:schemeClr>
                </a:gs>
                <a:gs pos="58000">
                  <a:schemeClr val="accent1">
                    <a:alpha val="61000"/>
                  </a:schemeClr>
                </a:gs>
                <a:gs pos="100000">
                  <a:schemeClr val="accent4">
                    <a:alpha val="80000"/>
                  </a:schemeClr>
                </a:gs>
              </a:gsLst>
              <a:lin ang="4200000" scaled="0"/>
            </a:gradFill>
            <a:ln>
              <a:noFill/>
            </a:ln>
            <a:effectLst>
              <a:outerShdw blurRad="292100" dist="101600" dir="3000000" algn="l" rotWithShape="0">
                <a:schemeClr val="accent3">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noProof="1"/>
            </a:p>
          </p:txBody>
        </p:sp>
      </p:grpSp>
      <p:sp>
        <p:nvSpPr>
          <p:cNvPr id="2" name="标题 1"/>
          <p:cNvSpPr>
            <a:spLocks noGrp="1"/>
          </p:cNvSpPr>
          <p:nvPr>
            <p:ph type="title" hasCustomPrompt="1"/>
          </p:nvPr>
        </p:nvSpPr>
        <p:spPr>
          <a:xfrm>
            <a:off x="1142100" y="1004718"/>
            <a:ext cx="6858000" cy="1790100"/>
          </a:xfrm>
        </p:spPr>
        <p:txBody>
          <a:bodyPr anchor="b">
            <a:normAutofit/>
          </a:bodyPr>
          <a:lstStyle>
            <a:lvl1pPr algn="ctr">
              <a:defRPr sz="4500" baseline="0">
                <a:solidFill>
                  <a:schemeClr val="bg1"/>
                </a:solidFill>
                <a:latin typeface="Arial" panose="020B0604020202020204" pitchFamily="34" charset="0"/>
                <a:ea typeface="微软雅黑" panose="020B0503020204020204" pitchFamily="34" charset="-122"/>
              </a:defRPr>
            </a:lvl1pPr>
          </a:lstStyle>
          <a:p>
            <a:pPr fontAlgn="auto"/>
            <a:r>
              <a:rPr lang="zh-CN" altLang="en-US" strike="noStrike" noProof="1" dirty="0"/>
              <a:t>单击此处编辑标题</a:t>
            </a:r>
            <a:endParaRPr lang="zh-CN" altLang="en-US" strike="noStrike" noProof="1" dirty="0"/>
          </a:p>
        </p:txBody>
      </p:sp>
      <p:sp>
        <p:nvSpPr>
          <p:cNvPr id="7" name="文本占位符 6"/>
          <p:cNvSpPr>
            <a:spLocks noGrp="1"/>
          </p:cNvSpPr>
          <p:nvPr>
            <p:ph type="body" sz="quarter" idx="13"/>
          </p:nvPr>
        </p:nvSpPr>
        <p:spPr>
          <a:xfrm>
            <a:off x="1141810" y="2897418"/>
            <a:ext cx="6858000" cy="1242000"/>
          </a:xfrm>
        </p:spPr>
        <p:txBody>
          <a:bodyPr>
            <a:normAutofit/>
          </a:bodyPr>
          <a:lstStyle>
            <a:lvl1pPr algn="ctr">
              <a:defRPr baseline="0">
                <a:solidFill>
                  <a:schemeClr val="bg1"/>
                </a:solidFill>
                <a:latin typeface="Arial" panose="020B0604020202020204" pitchFamily="34" charset="0"/>
                <a:ea typeface="微软雅黑" panose="020B0503020204020204" pitchFamily="34" charset="-122"/>
              </a:defRPr>
            </a:lvl1pPr>
          </a:lstStyle>
          <a:p>
            <a:pPr lvl="0" fontAlgn="auto"/>
            <a:r>
              <a:rPr lang="zh-CN" altLang="en-US" strike="noStrike" noProof="1" dirty="0"/>
              <a:t>单击此处编辑母版文本样式</a:t>
            </a:r>
            <a:endParaRPr lang="zh-CN" altLang="en-US" strike="noStrike" noProof="1" dirty="0"/>
          </a:p>
        </p:txBody>
      </p:sp>
      <p:sp>
        <p:nvSpPr>
          <p:cNvPr id="3" name="日期占位符 2"/>
          <p:cNvSpPr>
            <a:spLocks noGrp="1"/>
          </p:cNvSpPr>
          <p:nvPr>
            <p:ph type="dt" sz="half" idx="10"/>
            <p:custDataLst>
              <p:tags r:id="rId7"/>
            </p:custDataLst>
          </p:nvPr>
        </p:nvSpPr>
        <p:spPr>
          <a:xfrm>
            <a:off x="660400" y="4762500"/>
            <a:ext cx="2024063" cy="238125"/>
          </a:xfrm>
          <a:prstGeom prst="rect">
            <a:avLst/>
          </a:prstGeom>
        </p:spPr>
        <p:txBody>
          <a:bodyPr vert="horz" lIns="91440" tIns="45720" rIns="91440" bIns="45720" rtlCol="0" anchor="ctr">
            <a:normAutofit/>
          </a:bodyPr>
          <a:lstStyle/>
          <a:p>
            <a:pPr fontAlgn="base"/>
            <a:fld id="{760FBDFE-C587-4B4C-A407-44438C67B59E}" type="datetimeFigureOut">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
        <p:nvSpPr>
          <p:cNvPr id="4" name="页脚占位符 3"/>
          <p:cNvSpPr>
            <a:spLocks noGrp="1"/>
          </p:cNvSpPr>
          <p:nvPr>
            <p:ph type="ftr" sz="quarter" idx="11"/>
            <p:custDataLst>
              <p:tags r:id="rId8"/>
            </p:custDataLst>
          </p:nvPr>
        </p:nvSpPr>
        <p:spPr>
          <a:xfrm>
            <a:off x="3087688" y="4762500"/>
            <a:ext cx="2968625" cy="238125"/>
          </a:xfrm>
          <a:prstGeom prst="rect">
            <a:avLst/>
          </a:prstGeom>
        </p:spPr>
        <p:txBody>
          <a:bodyPr vert="horz" lIns="91440" tIns="45720" rIns="91440" bIns="45720" rtlCol="0" anchor="ctr">
            <a:normAutofit/>
          </a:bodyPr>
          <a:lstStyle/>
          <a:p>
            <a:pPr fontAlgn="base"/>
            <a:endParaRPr lang="zh-CN" altLang="en-US" strike="noStrike" noProof="1" dirty="0"/>
          </a:p>
        </p:txBody>
      </p:sp>
      <p:sp>
        <p:nvSpPr>
          <p:cNvPr id="5" name="灯片编号占位符 4"/>
          <p:cNvSpPr>
            <a:spLocks noGrp="1"/>
          </p:cNvSpPr>
          <p:nvPr>
            <p:ph type="sldNum" sz="quarter" idx="12"/>
            <p:custDataLst>
              <p:tags r:id="rId9"/>
            </p:custDataLst>
          </p:nvPr>
        </p:nvSpPr>
        <p:spPr>
          <a:xfrm>
            <a:off x="6457950" y="4762500"/>
            <a:ext cx="2025650" cy="238125"/>
          </a:xfrm>
          <a:prstGeom prst="rect">
            <a:avLst/>
          </a:prstGeom>
        </p:spPr>
        <p:txBody>
          <a:bodyPr vert="horz" lIns="91440" tIns="45720" rIns="91440" bIns="45720" rtlCol="0" anchor="ctr">
            <a:normAutofit/>
          </a:bodyPr>
          <a:lstStyle/>
          <a:p>
            <a:pPr fontAlgn="base"/>
            <a:fld id="{49AE70B2-8BF9-45C0-BB95-33D1B9D3A854}" type="slidenum">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5753"/>
            <a:ext cx="7772400" cy="1022529"/>
          </a:xfrm>
          <a:prstGeom prst="rect">
            <a:avLst/>
          </a:prstGeom>
        </p:spPr>
        <p:txBody>
          <a:bodyPr anchor="t"/>
          <a:lstStyle>
            <a:lvl1pPr algn="l">
              <a:defRPr sz="4000" b="1" cap="all"/>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722313" y="2180019"/>
            <a:ext cx="7772400" cy="1125734"/>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9435" indent="0">
              <a:buNone/>
              <a:defRPr sz="1400"/>
            </a:lvl5pPr>
            <a:lvl6pPr marL="2286635" indent="0">
              <a:buNone/>
              <a:defRPr sz="1400"/>
            </a:lvl6pPr>
            <a:lvl7pPr marL="2743835" indent="0">
              <a:buNone/>
              <a:defRPr sz="1400"/>
            </a:lvl7pPr>
            <a:lvl8pPr marL="3201035" indent="0">
              <a:buNone/>
              <a:defRPr sz="1400"/>
            </a:lvl8pPr>
            <a:lvl9pPr marL="3658235" indent="0">
              <a:buNone/>
              <a:defRPr sz="1400"/>
            </a:lvl9pPr>
          </a:lstStyle>
          <a:p>
            <a:pPr lvl="0" fontAlgn="base"/>
            <a:r>
              <a:rPr lang="zh-CN" altLang="en-US" strike="noStrike" noProof="1" smtClean="0"/>
              <a:t>单击此处编辑母版文本样式</a:t>
            </a:r>
            <a:endParaRPr lang="zh-CN" altLang="en-US" strike="noStrike" noProof="1" smtClean="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06411"/>
            <a:ext cx="8229600" cy="857400"/>
          </a:xfrm>
          <a:prstGeom prst="rect">
            <a:avLst/>
          </a:prstGeom>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sz="half" idx="1"/>
          </p:nvPr>
        </p:nvSpPr>
        <p:spPr>
          <a:xfrm>
            <a:off x="457200" y="1200360"/>
            <a:ext cx="4038600" cy="3394669"/>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内容占位符 3"/>
          <p:cNvSpPr>
            <a:spLocks noGrp="1"/>
          </p:cNvSpPr>
          <p:nvPr>
            <p:ph sz="half" idx="2"/>
          </p:nvPr>
        </p:nvSpPr>
        <p:spPr>
          <a:xfrm>
            <a:off x="4648200" y="1200360"/>
            <a:ext cx="4038600" cy="3394669"/>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06411"/>
            <a:ext cx="8229600" cy="857400"/>
          </a:xfrm>
          <a:prstGeom prst="rect">
            <a:avLst/>
          </a:prstGeom>
        </p:spPr>
        <p:txBody>
          <a:bodyPr/>
          <a:lstStyle>
            <a:lvl1pPr>
              <a:defRPr/>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457200" y="1151139"/>
            <a:ext cx="4040188" cy="481096"/>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9435" indent="0">
              <a:buNone/>
              <a:defRPr sz="1600" b="1"/>
            </a:lvl5pPr>
            <a:lvl6pPr marL="2286635" indent="0">
              <a:buNone/>
              <a:defRPr sz="1600" b="1"/>
            </a:lvl6pPr>
            <a:lvl7pPr marL="2743835" indent="0">
              <a:buNone/>
              <a:defRPr sz="1600" b="1"/>
            </a:lvl7pPr>
            <a:lvl8pPr marL="3201035" indent="0">
              <a:buNone/>
              <a:defRPr sz="1600" b="1"/>
            </a:lvl8pPr>
            <a:lvl9pPr marL="3658235" indent="0">
              <a:buNone/>
              <a:defRPr sz="1600" b="1"/>
            </a:lvl9pPr>
          </a:lstStyle>
          <a:p>
            <a:pPr lvl="0" fontAlgn="base"/>
            <a:r>
              <a:rPr lang="zh-CN" altLang="en-US" strike="noStrike" noProof="1" smtClean="0"/>
              <a:t>单击此处编辑母版文本样式</a:t>
            </a:r>
            <a:endParaRPr lang="zh-CN" altLang="en-US" strike="noStrike" noProof="1" smtClean="0"/>
          </a:p>
        </p:txBody>
      </p:sp>
      <p:sp>
        <p:nvSpPr>
          <p:cNvPr id="4" name="内容占位符 3"/>
          <p:cNvSpPr>
            <a:spLocks noGrp="1"/>
          </p:cNvSpPr>
          <p:nvPr>
            <p:ph sz="half" idx="2"/>
          </p:nvPr>
        </p:nvSpPr>
        <p:spPr>
          <a:xfrm>
            <a:off x="457200" y="1632235"/>
            <a:ext cx="4040188" cy="2962793"/>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文本占位符 4"/>
          <p:cNvSpPr>
            <a:spLocks noGrp="1"/>
          </p:cNvSpPr>
          <p:nvPr>
            <p:ph type="body" sz="quarter" idx="3"/>
          </p:nvPr>
        </p:nvSpPr>
        <p:spPr>
          <a:xfrm>
            <a:off x="4645025" y="1151139"/>
            <a:ext cx="4041775" cy="481096"/>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9435" indent="0">
              <a:buNone/>
              <a:defRPr sz="1600" b="1"/>
            </a:lvl5pPr>
            <a:lvl6pPr marL="2286635" indent="0">
              <a:buNone/>
              <a:defRPr sz="1600" b="1"/>
            </a:lvl6pPr>
            <a:lvl7pPr marL="2743835" indent="0">
              <a:buNone/>
              <a:defRPr sz="1600" b="1"/>
            </a:lvl7pPr>
            <a:lvl8pPr marL="3201035" indent="0">
              <a:buNone/>
              <a:defRPr sz="1600" b="1"/>
            </a:lvl8pPr>
            <a:lvl9pPr marL="3658235" indent="0">
              <a:buNone/>
              <a:defRPr sz="1600" b="1"/>
            </a:lvl9pPr>
          </a:lstStyle>
          <a:p>
            <a:pPr lvl="0" fontAlgn="base"/>
            <a:r>
              <a:rPr lang="zh-CN" altLang="en-US" strike="noStrike" noProof="1" smtClean="0"/>
              <a:t>单击此处编辑母版文本样式</a:t>
            </a:r>
            <a:endParaRPr lang="zh-CN" altLang="en-US" strike="noStrike" noProof="1" smtClean="0"/>
          </a:p>
        </p:txBody>
      </p:sp>
      <p:sp>
        <p:nvSpPr>
          <p:cNvPr id="6" name="内容占位符 5"/>
          <p:cNvSpPr>
            <a:spLocks noGrp="1"/>
          </p:cNvSpPr>
          <p:nvPr>
            <p:ph sz="quarter" idx="4"/>
          </p:nvPr>
        </p:nvSpPr>
        <p:spPr>
          <a:xfrm>
            <a:off x="4645025" y="1632235"/>
            <a:ext cx="4041775" cy="2962793"/>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06411"/>
            <a:ext cx="8229600" cy="857400"/>
          </a:xfrm>
          <a:prstGeom prst="rect">
            <a:avLst/>
          </a:prstGeom>
        </p:spPr>
        <p:txBody>
          <a:bodyPr/>
          <a:lstStyle/>
          <a:p>
            <a:pPr fontAlgn="base"/>
            <a:r>
              <a:rPr lang="zh-CN" altLang="en-US" strike="noStrike" noProof="1" smtClean="0"/>
              <a:t>单击此处编辑母版标题样式</a:t>
            </a:r>
            <a:endParaRPr lang="zh-CN" altLang="en-US" strike="noStrike" noProof="1"/>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04824"/>
            <a:ext cx="3008313" cy="871689"/>
          </a:xfrm>
          <a:prstGeom prst="rect">
            <a:avLst/>
          </a:prstGeom>
        </p:spPr>
        <p:txBody>
          <a:bodyPr anchor="b"/>
          <a:lstStyle>
            <a:lvl1pPr algn="l">
              <a:defRPr sz="2000" b="1"/>
            </a:lvl1p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a:xfrm>
            <a:off x="3575050" y="204824"/>
            <a:ext cx="5111750" cy="439020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文本占位符 3"/>
          <p:cNvSpPr>
            <a:spLocks noGrp="1"/>
          </p:cNvSpPr>
          <p:nvPr>
            <p:ph type="body" sz="half" idx="2"/>
          </p:nvPr>
        </p:nvSpPr>
        <p:spPr>
          <a:xfrm>
            <a:off x="457200" y="1076513"/>
            <a:ext cx="3008313" cy="3518515"/>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9435" indent="0">
              <a:buNone/>
              <a:defRPr sz="900"/>
            </a:lvl5pPr>
            <a:lvl6pPr marL="2286635" indent="0">
              <a:buNone/>
              <a:defRPr sz="900"/>
            </a:lvl6pPr>
            <a:lvl7pPr marL="2743835" indent="0">
              <a:buNone/>
              <a:defRPr sz="900"/>
            </a:lvl7pPr>
            <a:lvl8pPr marL="3201035" indent="0">
              <a:buNone/>
              <a:defRPr sz="900"/>
            </a:lvl8pPr>
            <a:lvl9pPr marL="3658235" indent="0">
              <a:buNone/>
              <a:defRPr sz="900"/>
            </a:lvl9pPr>
          </a:lstStyle>
          <a:p>
            <a:pPr lvl="0" fontAlgn="base"/>
            <a:r>
              <a:rPr lang="zh-CN" altLang="en-US" strike="noStrike" noProof="1" smtClean="0"/>
              <a:t>单击此处编辑母版文本样式</a:t>
            </a:r>
            <a:endParaRPr lang="zh-CN" altLang="en-US" strike="noStrike" noProof="1" smtClean="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1080"/>
            <a:ext cx="5486400" cy="425524"/>
          </a:xfrm>
          <a:prstGeom prst="rect">
            <a:avLst/>
          </a:prstGeom>
        </p:spPr>
        <p:txBody>
          <a:bodyPr anchor="b"/>
          <a:lstStyle>
            <a:lvl1pPr algn="l">
              <a:defRPr sz="2000" b="1"/>
            </a:lvl1pPr>
          </a:lstStyle>
          <a:p>
            <a:pPr fontAlgn="base"/>
            <a:r>
              <a:rPr lang="zh-CN" altLang="en-US" strike="noStrike" noProof="1" smtClean="0"/>
              <a:t>单击此处编辑母版标题样式</a:t>
            </a:r>
            <a:endParaRPr lang="zh-CN" altLang="en-US" strike="noStrike" noProof="1"/>
          </a:p>
        </p:txBody>
      </p:sp>
      <p:sp>
        <p:nvSpPr>
          <p:cNvPr id="3" name="图片占位符 2"/>
          <p:cNvSpPr>
            <a:spLocks noGrp="1"/>
          </p:cNvSpPr>
          <p:nvPr>
            <p:ph type="pic" idx="1"/>
          </p:nvPr>
        </p:nvSpPr>
        <p:spPr>
          <a:xfrm>
            <a:off x="1792288" y="460456"/>
            <a:ext cx="5486400" cy="308664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9435" indent="0">
              <a:buNone/>
              <a:defRPr sz="2000"/>
            </a:lvl5pPr>
            <a:lvl6pPr marL="2286635" indent="0">
              <a:buNone/>
              <a:defRPr sz="2000"/>
            </a:lvl6pPr>
            <a:lvl7pPr marL="2743835" indent="0">
              <a:buNone/>
              <a:defRPr sz="2000"/>
            </a:lvl7pPr>
            <a:lvl8pPr marL="3201035" indent="0">
              <a:buNone/>
              <a:defRPr sz="2000"/>
            </a:lvl8pPr>
            <a:lvl9pPr marL="3658235" indent="0">
              <a:buNone/>
              <a:defRPr sz="2000"/>
            </a:lvl9pPr>
          </a:lstStyle>
          <a:p>
            <a:pPr marL="0" marR="0" lvl="0" indent="0" algn="l" defTabSz="685800" rtl="0" eaLnBrk="0" fontAlgn="base" latinLnBrk="0" hangingPunct="0">
              <a:lnSpc>
                <a:spcPct val="90000"/>
              </a:lnSpc>
              <a:spcBef>
                <a:spcPts val="1000"/>
              </a:spcBef>
              <a:spcAft>
                <a:spcPct val="0"/>
              </a:spcAft>
              <a:buClrTx/>
              <a:buSzTx/>
              <a:buFont typeface="Arial" panose="020B0604020202020204" pitchFamily="34" charset="0"/>
              <a:buNone/>
              <a:defRPr/>
            </a:pPr>
            <a:endParaRPr kumimoji="0" lang="zh-CN" altLang="en-US" sz="3200" b="0" i="0" u="none" strike="noStrike" kern="0" cap="none" spc="0" normalizeH="0" baseline="0" noProof="0" smtClean="0">
              <a:ln>
                <a:noFill/>
              </a:ln>
              <a:solidFill>
                <a:schemeClr val="tx1"/>
              </a:solidFill>
              <a:effectLst/>
              <a:uLnTx/>
              <a:uFillTx/>
              <a:latin typeface="+mn-lt"/>
              <a:ea typeface="+mn-ea"/>
              <a:cs typeface="+mn-cs"/>
              <a:sym typeface="等线" panose="02010600030101010101" pitchFamily="2" charset="-122"/>
            </a:endParaRPr>
          </a:p>
        </p:txBody>
      </p:sp>
      <p:sp>
        <p:nvSpPr>
          <p:cNvPr id="4" name="文本占位符 3"/>
          <p:cNvSpPr>
            <a:spLocks noGrp="1"/>
          </p:cNvSpPr>
          <p:nvPr>
            <p:ph type="body" sz="half" idx="2"/>
          </p:nvPr>
        </p:nvSpPr>
        <p:spPr>
          <a:xfrm>
            <a:off x="1792288" y="4026604"/>
            <a:ext cx="5486400" cy="603356"/>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9435" indent="0">
              <a:buNone/>
              <a:defRPr sz="900"/>
            </a:lvl5pPr>
            <a:lvl6pPr marL="2286635" indent="0">
              <a:buNone/>
              <a:defRPr sz="900"/>
            </a:lvl6pPr>
            <a:lvl7pPr marL="2743835" indent="0">
              <a:buNone/>
              <a:defRPr sz="900"/>
            </a:lvl7pPr>
            <a:lvl8pPr marL="3201035" indent="0">
              <a:buNone/>
              <a:defRPr sz="900"/>
            </a:lvl8pPr>
            <a:lvl9pPr marL="3658235" indent="0">
              <a:buNone/>
              <a:defRPr sz="900"/>
            </a:lvl9pPr>
          </a:lstStyle>
          <a:p>
            <a:pPr lvl="0" fontAlgn="base"/>
            <a:r>
              <a:rPr lang="zh-CN" altLang="en-US" strike="noStrike" noProof="1" smtClean="0"/>
              <a:t>单击此处编辑母版文本样式</a:t>
            </a:r>
            <a:endParaRPr lang="zh-CN" altLang="en-US" strike="noStrike" noProof="1" smtClean="0"/>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5" Type="http://schemas.openxmlformats.org/officeDocument/2006/relationships/theme" Target="../theme/theme2.xml"/><Relationship Id="rId24" Type="http://schemas.openxmlformats.org/officeDocument/2006/relationships/tags" Target="../tags/tag99.xml"/><Relationship Id="rId23" Type="http://schemas.openxmlformats.org/officeDocument/2006/relationships/tags" Target="../tags/tag98.xml"/><Relationship Id="rId22" Type="http://schemas.openxmlformats.org/officeDocument/2006/relationships/tags" Target="../tags/tag97.xml"/><Relationship Id="rId21" Type="http://schemas.openxmlformats.org/officeDocument/2006/relationships/tags" Target="../tags/tag96.xml"/><Relationship Id="rId20" Type="http://schemas.openxmlformats.org/officeDocument/2006/relationships/tags" Target="../tags/tag95.xml"/><Relationship Id="rId2" Type="http://schemas.openxmlformats.org/officeDocument/2006/relationships/slideLayout" Target="../slideLayouts/slideLayout13.xml"/><Relationship Id="rId19" Type="http://schemas.openxmlformats.org/officeDocument/2006/relationships/tags" Target="../tags/tag94.xml"/><Relationship Id="rId18" Type="http://schemas.openxmlformats.org/officeDocument/2006/relationships/slideLayout" Target="../slideLayouts/slideLayout29.xml"/><Relationship Id="rId17" Type="http://schemas.openxmlformats.org/officeDocument/2006/relationships/slideLayout" Target="../slideLayouts/slideLayout28.xml"/><Relationship Id="rId16" Type="http://schemas.openxmlformats.org/officeDocument/2006/relationships/slideLayout" Target="../slideLayouts/slideLayout27.xml"/><Relationship Id="rId15" Type="http://schemas.openxmlformats.org/officeDocument/2006/relationships/slideLayout" Target="../slideLayouts/slideLayout26.xml"/><Relationship Id="rId14" Type="http://schemas.openxmlformats.org/officeDocument/2006/relationships/slideLayout" Target="../slideLayouts/slideLayout25.xml"/><Relationship Id="rId13" Type="http://schemas.openxmlformats.org/officeDocument/2006/relationships/slideLayout" Target="../slideLayouts/slideLayout24.xml"/><Relationship Id="rId12" Type="http://schemas.openxmlformats.org/officeDocument/2006/relationships/slideLayout" Target="../slideLayouts/slideLayout23.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1026" name="矩形 6"/>
          <p:cNvSpPr>
            <a:spLocks noChangeArrowheads="1"/>
          </p:cNvSpPr>
          <p:nvPr/>
        </p:nvSpPr>
        <p:spPr bwMode="auto">
          <a:xfrm>
            <a:off x="0" y="0"/>
            <a:ext cx="9144000" cy="5145088"/>
          </a:xfrm>
          <a:prstGeom prst="rect">
            <a:avLst/>
          </a:prstGeom>
          <a:solidFill>
            <a:srgbClr val="F2F2F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lvl1pPr>
              <a:defRPr sz="1300">
                <a:solidFill>
                  <a:schemeClr val="tx1"/>
                </a:solidFill>
                <a:latin typeface="Arial" panose="020B0604020202020204" pitchFamily="34" charset="0"/>
                <a:ea typeface="宋体" panose="02010600030101010101" pitchFamily="2" charset="-122"/>
              </a:defRPr>
            </a:lvl1pPr>
            <a:lvl2pPr marL="742950" indent="-285750">
              <a:defRPr sz="1300">
                <a:solidFill>
                  <a:schemeClr val="tx1"/>
                </a:solidFill>
                <a:latin typeface="Arial" panose="020B0604020202020204" pitchFamily="34" charset="0"/>
                <a:ea typeface="宋体" panose="02010600030101010101" pitchFamily="2" charset="-122"/>
              </a:defRPr>
            </a:lvl2pPr>
            <a:lvl3pPr marL="1143000" indent="-228600">
              <a:defRPr sz="1300">
                <a:solidFill>
                  <a:schemeClr val="tx1"/>
                </a:solidFill>
                <a:latin typeface="Arial" panose="020B0604020202020204" pitchFamily="34" charset="0"/>
                <a:ea typeface="宋体" panose="02010600030101010101" pitchFamily="2" charset="-122"/>
              </a:defRPr>
            </a:lvl3pPr>
            <a:lvl4pPr marL="1600200" indent="-228600">
              <a:defRPr sz="1300">
                <a:solidFill>
                  <a:schemeClr val="tx1"/>
                </a:solidFill>
                <a:latin typeface="Arial" panose="020B0604020202020204" pitchFamily="34" charset="0"/>
                <a:ea typeface="宋体" panose="02010600030101010101" pitchFamily="2" charset="-122"/>
              </a:defRPr>
            </a:lvl4pPr>
            <a:lvl5pPr marL="2057400" indent="-228600">
              <a:defRPr sz="13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300" b="0" i="0" u="none" strike="noStrike" kern="1200" cap="none" spc="0" normalizeH="0" baseline="0" noProof="0" smtClean="0">
              <a:ln>
                <a:noFill/>
              </a:ln>
              <a:solidFill>
                <a:srgbClr val="FFFFFF"/>
              </a:solidFill>
              <a:effectLst/>
              <a:uLnTx/>
              <a:uFillTx/>
              <a:latin typeface="等线" panose="02010600030101010101" pitchFamily="2" charset="-122"/>
              <a:ea typeface="等线" panose="02010600030101010101" pitchFamily="2" charset="-122"/>
              <a:cs typeface="+mn-cs"/>
              <a:sym typeface="等线" panose="02010600030101010101" pitchFamily="2" charset="-122"/>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marL="685800" indent="-685800" algn="l" rtl="0" eaLnBrk="0" fontAlgn="base" hangingPunct="0">
        <a:lnSpc>
          <a:spcPct val="90000"/>
        </a:lnSpc>
        <a:spcBef>
          <a:spcPct val="0"/>
        </a:spcBef>
        <a:spcAft>
          <a:spcPct val="0"/>
        </a:spcAft>
        <a:defRPr sz="3300">
          <a:solidFill>
            <a:schemeClr val="tx1"/>
          </a:solidFill>
          <a:latin typeface="+mj-lt"/>
          <a:ea typeface="+mj-ea"/>
          <a:cs typeface="+mj-cs"/>
          <a:sym typeface="等线 Light" panose="02010600030101010101" pitchFamily="2" charset="-122"/>
        </a:defRPr>
      </a:lvl1pPr>
      <a:lvl2pPr marL="685800" indent="-685800" algn="l" rtl="0" eaLnBrk="0" fontAlgn="base" hangingPunct="0">
        <a:lnSpc>
          <a:spcPct val="90000"/>
        </a:lnSpc>
        <a:spcBef>
          <a:spcPct val="0"/>
        </a:spcBef>
        <a:spcAft>
          <a:spcPct val="0"/>
        </a:spcAft>
        <a:defRPr sz="3300">
          <a:solidFill>
            <a:schemeClr val="tx1"/>
          </a:solidFill>
          <a:latin typeface="等线 Light" panose="02010600030101010101" pitchFamily="2" charset="-122"/>
          <a:ea typeface="等线 Light" panose="02010600030101010101" pitchFamily="2" charset="-122"/>
          <a:sym typeface="等线 Light" panose="02010600030101010101" pitchFamily="2" charset="-122"/>
        </a:defRPr>
      </a:lvl2pPr>
      <a:lvl3pPr marL="685800" indent="-685800" algn="l" rtl="0" eaLnBrk="0" fontAlgn="base" hangingPunct="0">
        <a:lnSpc>
          <a:spcPct val="90000"/>
        </a:lnSpc>
        <a:spcBef>
          <a:spcPct val="0"/>
        </a:spcBef>
        <a:spcAft>
          <a:spcPct val="0"/>
        </a:spcAft>
        <a:defRPr sz="3300">
          <a:solidFill>
            <a:schemeClr val="tx1"/>
          </a:solidFill>
          <a:latin typeface="等线 Light" panose="02010600030101010101" pitchFamily="2" charset="-122"/>
          <a:ea typeface="等线 Light" panose="02010600030101010101" pitchFamily="2" charset="-122"/>
          <a:sym typeface="等线 Light" panose="02010600030101010101" pitchFamily="2" charset="-122"/>
        </a:defRPr>
      </a:lvl3pPr>
      <a:lvl4pPr marL="685800" indent="-685800" algn="l" rtl="0" eaLnBrk="0" fontAlgn="base" hangingPunct="0">
        <a:lnSpc>
          <a:spcPct val="90000"/>
        </a:lnSpc>
        <a:spcBef>
          <a:spcPct val="0"/>
        </a:spcBef>
        <a:spcAft>
          <a:spcPct val="0"/>
        </a:spcAft>
        <a:defRPr sz="3300">
          <a:solidFill>
            <a:schemeClr val="tx1"/>
          </a:solidFill>
          <a:latin typeface="等线 Light" panose="02010600030101010101" pitchFamily="2" charset="-122"/>
          <a:ea typeface="等线 Light" panose="02010600030101010101" pitchFamily="2" charset="-122"/>
          <a:sym typeface="等线 Light" panose="02010600030101010101" pitchFamily="2" charset="-122"/>
        </a:defRPr>
      </a:lvl4pPr>
      <a:lvl5pPr marL="685800" indent="-685800" algn="l" rtl="0" eaLnBrk="0" fontAlgn="base" hangingPunct="0">
        <a:lnSpc>
          <a:spcPct val="90000"/>
        </a:lnSpc>
        <a:spcBef>
          <a:spcPct val="0"/>
        </a:spcBef>
        <a:spcAft>
          <a:spcPct val="0"/>
        </a:spcAft>
        <a:defRPr sz="3300">
          <a:solidFill>
            <a:schemeClr val="tx1"/>
          </a:solidFill>
          <a:latin typeface="等线 Light" panose="02010600030101010101" pitchFamily="2" charset="-122"/>
          <a:ea typeface="等线 Light" panose="02010600030101010101" pitchFamily="2" charset="-122"/>
          <a:sym typeface="等线 Light" panose="02010600030101010101" pitchFamily="2" charset="-122"/>
        </a:defRPr>
      </a:lvl5pPr>
      <a:lvl6pPr marL="1143000" indent="-685800" algn="l" rtl="0" eaLnBrk="0" fontAlgn="base" hangingPunct="0">
        <a:lnSpc>
          <a:spcPct val="90000"/>
        </a:lnSpc>
        <a:spcBef>
          <a:spcPct val="0"/>
        </a:spcBef>
        <a:spcAft>
          <a:spcPct val="0"/>
        </a:spcAft>
        <a:defRPr sz="3300">
          <a:solidFill>
            <a:schemeClr val="tx1"/>
          </a:solidFill>
          <a:latin typeface="等线 Light" panose="02010600030101010101" pitchFamily="2" charset="-122"/>
          <a:ea typeface="等线 Light" panose="02010600030101010101" pitchFamily="2" charset="-122"/>
          <a:sym typeface="等线 Light" panose="02010600030101010101" pitchFamily="2" charset="-122"/>
        </a:defRPr>
      </a:lvl6pPr>
      <a:lvl7pPr marL="1600200" indent="-685800" algn="l" rtl="0" eaLnBrk="0" fontAlgn="base" hangingPunct="0">
        <a:lnSpc>
          <a:spcPct val="90000"/>
        </a:lnSpc>
        <a:spcBef>
          <a:spcPct val="0"/>
        </a:spcBef>
        <a:spcAft>
          <a:spcPct val="0"/>
        </a:spcAft>
        <a:defRPr sz="3300">
          <a:solidFill>
            <a:schemeClr val="tx1"/>
          </a:solidFill>
          <a:latin typeface="等线 Light" panose="02010600030101010101" pitchFamily="2" charset="-122"/>
          <a:ea typeface="等线 Light" panose="02010600030101010101" pitchFamily="2" charset="-122"/>
          <a:sym typeface="等线 Light" panose="02010600030101010101" pitchFamily="2" charset="-122"/>
        </a:defRPr>
      </a:lvl7pPr>
      <a:lvl8pPr marL="2057400" indent="-685800" algn="l" rtl="0" eaLnBrk="0" fontAlgn="base" hangingPunct="0">
        <a:lnSpc>
          <a:spcPct val="90000"/>
        </a:lnSpc>
        <a:spcBef>
          <a:spcPct val="0"/>
        </a:spcBef>
        <a:spcAft>
          <a:spcPct val="0"/>
        </a:spcAft>
        <a:defRPr sz="3300">
          <a:solidFill>
            <a:schemeClr val="tx1"/>
          </a:solidFill>
          <a:latin typeface="等线 Light" panose="02010600030101010101" pitchFamily="2" charset="-122"/>
          <a:ea typeface="等线 Light" panose="02010600030101010101" pitchFamily="2" charset="-122"/>
          <a:sym typeface="等线 Light" panose="02010600030101010101" pitchFamily="2" charset="-122"/>
        </a:defRPr>
      </a:lvl8pPr>
      <a:lvl9pPr marL="2514600" indent="-685800" algn="l" rtl="0" eaLnBrk="0" fontAlgn="base" hangingPunct="0">
        <a:lnSpc>
          <a:spcPct val="90000"/>
        </a:lnSpc>
        <a:spcBef>
          <a:spcPct val="0"/>
        </a:spcBef>
        <a:spcAft>
          <a:spcPct val="0"/>
        </a:spcAft>
        <a:defRPr sz="3300">
          <a:solidFill>
            <a:schemeClr val="tx1"/>
          </a:solidFill>
          <a:latin typeface="等线 Light" panose="02010600030101010101" pitchFamily="2" charset="-122"/>
          <a:ea typeface="等线 Light" panose="02010600030101010101" pitchFamily="2" charset="-122"/>
          <a:sym typeface="等线 Light" panose="02010600030101010101" pitchFamily="2" charset="-122"/>
        </a:defRPr>
      </a:lvl9pPr>
    </p:titleStyle>
    <p:bodyStyle>
      <a:lvl1pPr marL="171450" indent="-171450" algn="l" defTabSz="685800" rtl="0" eaLnBrk="0" fontAlgn="base" hangingPunct="0">
        <a:lnSpc>
          <a:spcPct val="90000"/>
        </a:lnSpc>
        <a:spcBef>
          <a:spcPts val="1000"/>
        </a:spcBef>
        <a:spcAft>
          <a:spcPct val="0"/>
        </a:spcAft>
        <a:buFont typeface="Arial" panose="020B0604020202020204" pitchFamily="34" charset="0"/>
        <a:buChar char="•"/>
        <a:defRPr sz="2100">
          <a:solidFill>
            <a:schemeClr val="tx1"/>
          </a:solidFill>
          <a:latin typeface="+mn-lt"/>
          <a:ea typeface="+mn-ea"/>
          <a:cs typeface="+mn-cs"/>
          <a:sym typeface="等线" panose="02010600030101010101" pitchFamily="2" charset="-122"/>
        </a:defRPr>
      </a:lvl1pPr>
      <a:lvl2pPr marL="514350" indent="-17145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sym typeface="等线" panose="02010600030101010101" pitchFamily="2" charset="-122"/>
        </a:defRPr>
      </a:lvl2pPr>
      <a:lvl3pPr marL="857250" indent="-171450" algn="l" rtl="0" eaLnBrk="0" fontAlgn="base" hangingPunct="0">
        <a:lnSpc>
          <a:spcPct val="90000"/>
        </a:lnSpc>
        <a:spcBef>
          <a:spcPts val="500"/>
        </a:spcBef>
        <a:spcAft>
          <a:spcPct val="0"/>
        </a:spcAft>
        <a:buFont typeface="Arial" panose="020B0604020202020204" pitchFamily="34" charset="0"/>
        <a:buChar char="•"/>
        <a:defRPr sz="1500">
          <a:solidFill>
            <a:schemeClr val="tx1"/>
          </a:solidFill>
          <a:latin typeface="+mn-lt"/>
          <a:ea typeface="+mn-ea"/>
          <a:sym typeface="等线" panose="02010600030101010101" pitchFamily="2" charset="-122"/>
        </a:defRPr>
      </a:lvl3pPr>
      <a:lvl4pPr marL="1200150" indent="-171450" algn="l" rtl="0" eaLnBrk="0" fontAlgn="base" hangingPunct="0">
        <a:lnSpc>
          <a:spcPct val="90000"/>
        </a:lnSpc>
        <a:spcBef>
          <a:spcPts val="500"/>
        </a:spcBef>
        <a:spcAft>
          <a:spcPct val="0"/>
        </a:spcAft>
        <a:buFont typeface="Arial" panose="020B0604020202020204" pitchFamily="34" charset="0"/>
        <a:buChar char="•"/>
        <a:defRPr sz="1300">
          <a:solidFill>
            <a:schemeClr val="tx1"/>
          </a:solidFill>
          <a:latin typeface="+mn-lt"/>
          <a:ea typeface="+mn-ea"/>
          <a:sym typeface="等线" panose="02010600030101010101" pitchFamily="2" charset="-122"/>
        </a:defRPr>
      </a:lvl4pPr>
      <a:lvl5pPr marL="1543050" indent="-171450" algn="l" rtl="0" eaLnBrk="0" fontAlgn="base" hangingPunct="0">
        <a:lnSpc>
          <a:spcPct val="90000"/>
        </a:lnSpc>
        <a:spcBef>
          <a:spcPts val="500"/>
        </a:spcBef>
        <a:spcAft>
          <a:spcPct val="0"/>
        </a:spcAft>
        <a:buFont typeface="Arial" panose="020B0604020202020204" pitchFamily="34" charset="0"/>
        <a:buChar char="•"/>
        <a:defRPr sz="1300">
          <a:solidFill>
            <a:schemeClr val="tx1"/>
          </a:solidFill>
          <a:latin typeface="+mn-lt"/>
          <a:ea typeface="+mn-ea"/>
          <a:sym typeface="等线" panose="02010600030101010101" pitchFamily="2" charset="-122"/>
        </a:defRPr>
      </a:lvl5pPr>
      <a:lvl6pPr marL="2000885" indent="-171450" algn="l" rtl="0" eaLnBrk="0" fontAlgn="base" hangingPunct="0">
        <a:lnSpc>
          <a:spcPct val="90000"/>
        </a:lnSpc>
        <a:spcBef>
          <a:spcPts val="500"/>
        </a:spcBef>
        <a:spcAft>
          <a:spcPct val="0"/>
        </a:spcAft>
        <a:buFont typeface="Arial" panose="020B0604020202020204" pitchFamily="34" charset="0"/>
        <a:buChar char="•"/>
        <a:defRPr sz="1300">
          <a:solidFill>
            <a:schemeClr val="tx1"/>
          </a:solidFill>
          <a:latin typeface="+mn-lt"/>
          <a:ea typeface="+mn-ea"/>
          <a:sym typeface="等线" panose="02010600030101010101" pitchFamily="2" charset="-122"/>
        </a:defRPr>
      </a:lvl6pPr>
      <a:lvl7pPr marL="2458085" indent="-171450" algn="l" rtl="0" eaLnBrk="0" fontAlgn="base" hangingPunct="0">
        <a:lnSpc>
          <a:spcPct val="90000"/>
        </a:lnSpc>
        <a:spcBef>
          <a:spcPts val="500"/>
        </a:spcBef>
        <a:spcAft>
          <a:spcPct val="0"/>
        </a:spcAft>
        <a:buFont typeface="Arial" panose="020B0604020202020204" pitchFamily="34" charset="0"/>
        <a:buChar char="•"/>
        <a:defRPr sz="1300">
          <a:solidFill>
            <a:schemeClr val="tx1"/>
          </a:solidFill>
          <a:latin typeface="+mn-lt"/>
          <a:ea typeface="+mn-ea"/>
          <a:sym typeface="等线" panose="02010600030101010101" pitchFamily="2" charset="-122"/>
        </a:defRPr>
      </a:lvl7pPr>
      <a:lvl8pPr marL="2915285" indent="-171450" algn="l" rtl="0" eaLnBrk="0" fontAlgn="base" hangingPunct="0">
        <a:lnSpc>
          <a:spcPct val="90000"/>
        </a:lnSpc>
        <a:spcBef>
          <a:spcPts val="500"/>
        </a:spcBef>
        <a:spcAft>
          <a:spcPct val="0"/>
        </a:spcAft>
        <a:buFont typeface="Arial" panose="020B0604020202020204" pitchFamily="34" charset="0"/>
        <a:buChar char="•"/>
        <a:defRPr sz="1300">
          <a:solidFill>
            <a:schemeClr val="tx1"/>
          </a:solidFill>
          <a:latin typeface="+mn-lt"/>
          <a:ea typeface="+mn-ea"/>
          <a:sym typeface="等线" panose="02010600030101010101" pitchFamily="2" charset="-122"/>
        </a:defRPr>
      </a:lvl8pPr>
      <a:lvl9pPr marL="3372485" indent="-171450" algn="l" rtl="0" eaLnBrk="0" fontAlgn="base" hangingPunct="0">
        <a:lnSpc>
          <a:spcPct val="90000"/>
        </a:lnSpc>
        <a:spcBef>
          <a:spcPts val="500"/>
        </a:spcBef>
        <a:spcAft>
          <a:spcPct val="0"/>
        </a:spcAft>
        <a:buFont typeface="Arial" panose="020B0604020202020204" pitchFamily="34" charset="0"/>
        <a:buChar char="•"/>
        <a:defRPr sz="1300">
          <a:solidFill>
            <a:schemeClr val="tx1"/>
          </a:solidFill>
          <a:latin typeface="+mn-lt"/>
          <a:ea typeface="+mn-ea"/>
          <a:sym typeface="等线" panose="02010600030101010101" pitchFamily="2" charset="-122"/>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9435" algn="l" defTabSz="914400" rtl="0" eaLnBrk="1" latinLnBrk="0" hangingPunct="1">
        <a:defRPr sz="1800" kern="1200">
          <a:solidFill>
            <a:schemeClr val="tx1"/>
          </a:solidFill>
          <a:latin typeface="+mn-lt"/>
          <a:ea typeface="+mn-ea"/>
          <a:cs typeface="+mn-cs"/>
        </a:defRPr>
      </a:lvl5pPr>
      <a:lvl6pPr marL="2286635" algn="l" defTabSz="914400" rtl="0" eaLnBrk="1" latinLnBrk="0" hangingPunct="1">
        <a:defRPr sz="1800" kern="1200">
          <a:solidFill>
            <a:schemeClr val="tx1"/>
          </a:solidFill>
          <a:latin typeface="+mn-lt"/>
          <a:ea typeface="+mn-ea"/>
          <a:cs typeface="+mn-cs"/>
        </a:defRPr>
      </a:lvl6pPr>
      <a:lvl7pPr marL="2743835" algn="l" defTabSz="914400" rtl="0" eaLnBrk="1" latinLnBrk="0" hangingPunct="1">
        <a:defRPr sz="1800" kern="1200">
          <a:solidFill>
            <a:schemeClr val="tx1"/>
          </a:solidFill>
          <a:latin typeface="+mn-lt"/>
          <a:ea typeface="+mn-ea"/>
          <a:cs typeface="+mn-cs"/>
        </a:defRPr>
      </a:lvl7pPr>
      <a:lvl8pPr marL="3201035" algn="l" defTabSz="914400" rtl="0" eaLnBrk="1" latinLnBrk="0" hangingPunct="1">
        <a:defRPr sz="1800" kern="1200">
          <a:solidFill>
            <a:schemeClr val="tx1"/>
          </a:solidFill>
          <a:latin typeface="+mn-lt"/>
          <a:ea typeface="+mn-ea"/>
          <a:cs typeface="+mn-cs"/>
        </a:defRPr>
      </a:lvl8pPr>
      <a:lvl9pPr marL="3658235"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sp>
        <p:nvSpPr>
          <p:cNvPr id="2050" name="标题占位符 1"/>
          <p:cNvSpPr>
            <a:spLocks noGrp="1"/>
          </p:cNvSpPr>
          <p:nvPr>
            <p:ph type="title"/>
            <p:custDataLst>
              <p:tags r:id="rId19"/>
            </p:custDataLst>
          </p:nvPr>
        </p:nvSpPr>
        <p:spPr>
          <a:xfrm>
            <a:off x="501650" y="333375"/>
            <a:ext cx="8140700" cy="330200"/>
          </a:xfrm>
          <a:prstGeom prst="rect">
            <a:avLst/>
          </a:prstGeom>
          <a:noFill/>
          <a:ln w="9525">
            <a:noFill/>
          </a:ln>
        </p:spPr>
        <p:txBody>
          <a:bodyPr vert="horz" lIns="101600" tIns="38100" rIns="76200" bIns="38100" anchor="t"/>
          <a:p>
            <a:pPr lvl="0"/>
            <a:r>
              <a:rPr lang="zh-CN" altLang="en-US" dirty="0"/>
              <a:t>单击此处编辑母版标题样式</a:t>
            </a:r>
            <a:endParaRPr lang="zh-CN" altLang="en-US" dirty="0"/>
          </a:p>
        </p:txBody>
      </p:sp>
      <p:sp>
        <p:nvSpPr>
          <p:cNvPr id="2051" name="文本占位符 2"/>
          <p:cNvSpPr>
            <a:spLocks noGrp="1"/>
          </p:cNvSpPr>
          <p:nvPr>
            <p:ph type="body"/>
            <p:custDataLst>
              <p:tags r:id="rId20"/>
            </p:custDataLst>
          </p:nvPr>
        </p:nvSpPr>
        <p:spPr>
          <a:xfrm>
            <a:off x="501650" y="714375"/>
            <a:ext cx="8140700" cy="4041775"/>
          </a:xfrm>
          <a:prstGeom prst="rect">
            <a:avLst/>
          </a:prstGeom>
          <a:noFill/>
          <a:ln w="9525">
            <a:noFill/>
          </a:ln>
        </p:spPr>
        <p:txBody>
          <a:bodyPr vert="horz" lIns="101600" tIns="0" rIns="82550" bIns="0" anchor="t"/>
          <a:p>
            <a:pPr lvl="0"/>
            <a:r>
              <a:rPr lang="zh-CN" altLang="en-US" dirty="0"/>
              <a:t>单击此处编辑母版文本样式</a:t>
            </a:r>
            <a:endParaRPr lang="zh-CN" altLang="en-US" dirty="0"/>
          </a:p>
          <a:p>
            <a:pPr lvl="1" indent="-171450"/>
            <a:r>
              <a:rPr lang="zh-CN" altLang="en-US" dirty="0"/>
              <a:t>第二级</a:t>
            </a:r>
            <a:endParaRPr lang="zh-CN" altLang="en-US" dirty="0"/>
          </a:p>
          <a:p>
            <a:pPr lvl="2" indent="-171450"/>
            <a:r>
              <a:rPr lang="zh-CN" altLang="en-US" dirty="0"/>
              <a:t>第三级</a:t>
            </a:r>
            <a:endParaRPr lang="zh-CN" altLang="en-US" dirty="0"/>
          </a:p>
          <a:p>
            <a:pPr lvl="3" indent="-171450"/>
            <a:r>
              <a:rPr lang="zh-CN" altLang="en-US" dirty="0"/>
              <a:t>第四级</a:t>
            </a:r>
            <a:endParaRPr lang="zh-CN" altLang="en-US" dirty="0"/>
          </a:p>
          <a:p>
            <a:pPr lvl="4" indent="-171450"/>
            <a:r>
              <a:rPr lang="zh-CN" altLang="en-US" dirty="0"/>
              <a:t>第五级</a:t>
            </a:r>
            <a:endParaRPr lang="zh-CN" altLang="en-US" dirty="0"/>
          </a:p>
        </p:txBody>
      </p:sp>
      <p:sp>
        <p:nvSpPr>
          <p:cNvPr id="4" name="日期占位符 3"/>
          <p:cNvSpPr>
            <a:spLocks noGrp="1"/>
          </p:cNvSpPr>
          <p:nvPr>
            <p:ph type="dt" sz="half" idx="2"/>
            <p:custDataLst>
              <p:tags r:id="rId21"/>
            </p:custDataLst>
          </p:nvPr>
        </p:nvSpPr>
        <p:spPr>
          <a:xfrm>
            <a:off x="660400" y="4762500"/>
            <a:ext cx="2024063" cy="238125"/>
          </a:xfrm>
          <a:prstGeom prst="rect">
            <a:avLst/>
          </a:prstGeom>
        </p:spPr>
        <p:txBody>
          <a:bodyPr vert="horz" lIns="91440" tIns="45720" rIns="91440" bIns="45720" rtlCol="0" anchor="ctr">
            <a:normAutofit/>
          </a:bodyPr>
          <a:lstStyle>
            <a:lvl1pPr algn="l">
              <a:defRPr sz="900">
                <a:solidFill>
                  <a:schemeClr val="tx1">
                    <a:tint val="75000"/>
                  </a:schemeClr>
                </a:solidFill>
              </a:defRPr>
            </a:lvl1pPr>
          </a:lstStyle>
          <a:p>
            <a:pPr fontAlgn="base"/>
            <a:fld id="{760FBDFE-C587-4B4C-A407-44438C67B59E}" type="datetimeFigureOut">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
        <p:nvSpPr>
          <p:cNvPr id="5" name="页脚占位符 4"/>
          <p:cNvSpPr>
            <a:spLocks noGrp="1"/>
          </p:cNvSpPr>
          <p:nvPr>
            <p:ph type="ftr" sz="quarter" idx="3"/>
            <p:custDataLst>
              <p:tags r:id="rId22"/>
            </p:custDataLst>
          </p:nvPr>
        </p:nvSpPr>
        <p:spPr>
          <a:xfrm>
            <a:off x="3087688" y="4762500"/>
            <a:ext cx="2968625" cy="238125"/>
          </a:xfrm>
          <a:prstGeom prst="rect">
            <a:avLst/>
          </a:prstGeom>
        </p:spPr>
        <p:txBody>
          <a:bodyPr vert="horz" lIns="91440" tIns="45720" rIns="91440" bIns="45720" rtlCol="0" anchor="ctr">
            <a:normAutofit/>
          </a:bodyPr>
          <a:lstStyle>
            <a:lvl1pPr algn="ctr">
              <a:defRPr sz="900">
                <a:solidFill>
                  <a:schemeClr val="tx1">
                    <a:tint val="75000"/>
                  </a:schemeClr>
                </a:solidFill>
              </a:defRPr>
            </a:lvl1pPr>
          </a:lstStyle>
          <a:p>
            <a:pPr fontAlgn="base"/>
            <a:endParaRPr lang="zh-CN" altLang="en-US" strike="noStrike" noProof="1" dirty="0"/>
          </a:p>
        </p:txBody>
      </p:sp>
      <p:sp>
        <p:nvSpPr>
          <p:cNvPr id="6" name="灯片编号占位符 5"/>
          <p:cNvSpPr>
            <a:spLocks noGrp="1"/>
          </p:cNvSpPr>
          <p:nvPr>
            <p:ph type="sldNum" sz="quarter" idx="4"/>
            <p:custDataLst>
              <p:tags r:id="rId23"/>
            </p:custDataLst>
          </p:nvPr>
        </p:nvSpPr>
        <p:spPr>
          <a:xfrm>
            <a:off x="6457950" y="4762500"/>
            <a:ext cx="2025650" cy="238125"/>
          </a:xfrm>
          <a:prstGeom prst="rect">
            <a:avLst/>
          </a:prstGeom>
        </p:spPr>
        <p:txBody>
          <a:bodyPr vert="horz" lIns="91440" tIns="45720" rIns="91440" bIns="45720" rtlCol="0" anchor="ctr">
            <a:normAutofit/>
          </a:bodyPr>
          <a:lstStyle>
            <a:lvl1pPr algn="r">
              <a:defRPr sz="900">
                <a:solidFill>
                  <a:schemeClr val="tx1">
                    <a:tint val="75000"/>
                  </a:schemeClr>
                </a:solidFill>
              </a:defRPr>
            </a:lvl1pPr>
          </a:lstStyle>
          <a:p>
            <a:pPr fontAlgn="base"/>
            <a:fld id="{49AE70B2-8BF9-45C0-BB95-33D1B9D3A854}" type="slidenum">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dirty="0"/>
          </a:p>
        </p:txBody>
      </p:sp>
      <p:sp>
        <p:nvSpPr>
          <p:cNvPr id="7" name="KSO_TEMPLATE" hidden="1"/>
          <p:cNvSpPr/>
          <p:nvPr userDrawn="1">
            <p:custDataLst>
              <p:tags r:id="rId24"/>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noProof="1"/>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Lst>
  <p:hf sldNum="0" hdr="0" ftr="0" dt="0"/>
  <p:txStyles>
    <p:titleStyle>
      <a:lvl1pPr algn="l" defTabSz="685800" rtl="0" eaLnBrk="1" fontAlgn="auto" latinLnBrk="0" hangingPunct="1">
        <a:lnSpc>
          <a:spcPct val="100000"/>
        </a:lnSpc>
        <a:spcBef>
          <a:spcPct val="0"/>
        </a:spcBef>
        <a:buNone/>
        <a:defRPr sz="1800" b="1"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pitchFamily="34" charset="-122"/>
          <a:cs typeface="+mj-cs"/>
        </a:defRPr>
      </a:lvl1pPr>
    </p:titleStyle>
    <p:bodyStyle>
      <a:lvl1pPr marL="1714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lumMod val="75000"/>
              <a:lumOff val="25000"/>
            </a:schemeClr>
          </a:solidFill>
          <a:uFillTx/>
          <a:latin typeface="Arial" panose="020B0604020202020204" pitchFamily="34" charset="0"/>
          <a:ea typeface="微软雅黑" panose="020B0503020204020204" pitchFamily="34" charset="-122"/>
          <a:cs typeface="+mn-cs"/>
        </a:defRPr>
      </a:lvl1pPr>
      <a:lvl2pPr marL="514350" indent="-171450" algn="l" defTabSz="685800" rtl="0" eaLnBrk="1" fontAlgn="auto" latinLnBrk="0" hangingPunct="1">
        <a:lnSpc>
          <a:spcPct val="130000"/>
        </a:lnSpc>
        <a:spcBef>
          <a:spcPts val="0"/>
        </a:spcBef>
        <a:spcAft>
          <a:spcPts val="1000"/>
        </a:spcAft>
        <a:buFont typeface="Arial" panose="020B0604020202020204" pitchFamily="34" charset="0"/>
        <a:buChar char="•"/>
        <a:tabLst>
          <a:tab pos="1207135" algn="l"/>
        </a:tabLst>
        <a:defRPr sz="1200" u="none" strike="noStrike" kern="1200" cap="none" spc="150" normalizeH="0" baseline="0">
          <a:solidFill>
            <a:schemeClr val="tx1">
              <a:lumMod val="75000"/>
              <a:lumOff val="25000"/>
            </a:schemeClr>
          </a:solidFill>
          <a:uFillTx/>
          <a:latin typeface="Arial" panose="020B0604020202020204" pitchFamily="34" charset="0"/>
          <a:ea typeface="微软雅黑" panose="020B0503020204020204" pitchFamily="34" charset="-122"/>
          <a:cs typeface="+mn-cs"/>
        </a:defRPr>
      </a:lvl2pPr>
      <a:lvl3pPr marL="8572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lumMod val="75000"/>
              <a:lumOff val="25000"/>
            </a:schemeClr>
          </a:solidFill>
          <a:uFillTx/>
          <a:latin typeface="Arial" panose="020B0604020202020204" pitchFamily="34" charset="0"/>
          <a:ea typeface="微软雅黑" panose="020B0503020204020204" pitchFamily="34" charset="-122"/>
          <a:cs typeface="+mn-cs"/>
        </a:defRPr>
      </a:lvl3pPr>
      <a:lvl4pPr marL="12001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lumMod val="75000"/>
              <a:lumOff val="25000"/>
            </a:schemeClr>
          </a:solidFill>
          <a:uFillTx/>
          <a:latin typeface="Arial" panose="020B0604020202020204" pitchFamily="34" charset="0"/>
          <a:ea typeface="微软雅黑" panose="020B0503020204020204" pitchFamily="34" charset="-122"/>
          <a:cs typeface="+mn-cs"/>
        </a:defRPr>
      </a:lvl4pPr>
      <a:lvl5pPr marL="15430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lumMod val="75000"/>
              <a:lumOff val="25000"/>
            </a:schemeClr>
          </a:solidFill>
          <a:uFillTx/>
          <a:latin typeface="Arial" panose="020B0604020202020204" pitchFamily="34" charset="0"/>
          <a:ea typeface="微软雅黑" panose="020B0503020204020204" pitchFamily="34" charset="-122"/>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5285"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835"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9" Type="http://schemas.openxmlformats.org/officeDocument/2006/relationships/image" Target="../media/image5.png"/><Relationship Id="rId8" Type="http://schemas.openxmlformats.org/officeDocument/2006/relationships/image" Target="../media/image4.png"/><Relationship Id="rId7" Type="http://schemas.openxmlformats.org/officeDocument/2006/relationships/tags" Target="../tags/tag104.xml"/><Relationship Id="rId6" Type="http://schemas.openxmlformats.org/officeDocument/2006/relationships/image" Target="../media/image3.jpeg"/><Relationship Id="rId5" Type="http://schemas.openxmlformats.org/officeDocument/2006/relationships/tags" Target="../tags/tag103.xml"/><Relationship Id="rId4" Type="http://schemas.openxmlformats.org/officeDocument/2006/relationships/image" Target="../media/image2.png"/><Relationship Id="rId3" Type="http://schemas.openxmlformats.org/officeDocument/2006/relationships/tags" Target="../tags/tag102.xml"/><Relationship Id="rId2" Type="http://schemas.openxmlformats.org/officeDocument/2006/relationships/tags" Target="../tags/tag101.xml"/><Relationship Id="rId14" Type="http://schemas.openxmlformats.org/officeDocument/2006/relationships/notesSlide" Target="../notesSlides/notesSlide1.xml"/><Relationship Id="rId13" Type="http://schemas.openxmlformats.org/officeDocument/2006/relationships/slideLayout" Target="../slideLayouts/slideLayout18.xml"/><Relationship Id="rId12" Type="http://schemas.openxmlformats.org/officeDocument/2006/relationships/tags" Target="../tags/tag107.xml"/><Relationship Id="rId11" Type="http://schemas.openxmlformats.org/officeDocument/2006/relationships/tags" Target="../tags/tag106.xml"/><Relationship Id="rId10" Type="http://schemas.openxmlformats.org/officeDocument/2006/relationships/tags" Target="../tags/tag105.xml"/><Relationship Id="rId1" Type="http://schemas.openxmlformats.org/officeDocument/2006/relationships/tags" Target="../tags/tag100.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25.xml"/><Relationship Id="rId1" Type="http://schemas.openxmlformats.org/officeDocument/2006/relationships/image" Target="../media/image12.jpeg"/></Relationships>
</file>

<file path=ppt/slides/_rels/slide11.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ags" Target="../tags/tag126.xml"/><Relationship Id="rId2" Type="http://schemas.openxmlformats.org/officeDocument/2006/relationships/image" Target="../media/image14.png"/><Relationship Id="rId1" Type="http://schemas.openxmlformats.org/officeDocument/2006/relationships/image" Target="../media/image13.png"/></Relationships>
</file>

<file path=ppt/slides/_rels/slide12.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ags" Target="../tags/tag127.xml"/><Relationship Id="rId2" Type="http://schemas.openxmlformats.org/officeDocument/2006/relationships/image" Target="../media/image16.png"/><Relationship Id="rId1"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28.xml"/><Relationship Id="rId1" Type="http://schemas.openxmlformats.org/officeDocument/2006/relationships/image" Target="../media/image17.png"/></Relationships>
</file>

<file path=ppt/slides/_rels/slide14.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ags" Target="../tags/tag129.xml"/><Relationship Id="rId2" Type="http://schemas.openxmlformats.org/officeDocument/2006/relationships/image" Target="../media/image19.png"/><Relationship Id="rId1" Type="http://schemas.openxmlformats.org/officeDocument/2006/relationships/image" Target="../media/image18.pn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30.xml"/><Relationship Id="rId1" Type="http://schemas.openxmlformats.org/officeDocument/2006/relationships/image" Target="../media/image20.png"/></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31.xml"/></Relationships>
</file>

<file path=ppt/slides/_rels/slide17.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ags" Target="../tags/tag132.xml"/><Relationship Id="rId2" Type="http://schemas.openxmlformats.org/officeDocument/2006/relationships/image" Target="../media/image22.png"/><Relationship Id="rId1" Type="http://schemas.openxmlformats.org/officeDocument/2006/relationships/image" Target="../media/image21.png"/></Relationships>
</file>

<file path=ppt/slides/_rels/slide18.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tags" Target="../tags/tag133.xml"/><Relationship Id="rId4" Type="http://schemas.openxmlformats.org/officeDocument/2006/relationships/image" Target="../media/image22.png"/><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image" Target="../media/image23.png"/></Relationships>
</file>

<file path=ppt/slides/_rels/slide19.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tags" Target="../tags/tag134.xml"/><Relationship Id="rId3" Type="http://schemas.openxmlformats.org/officeDocument/2006/relationships/image" Target="../media/image22.png"/><Relationship Id="rId2" Type="http://schemas.openxmlformats.org/officeDocument/2006/relationships/image" Target="../media/image27.png"/><Relationship Id="rId1" Type="http://schemas.openxmlformats.org/officeDocument/2006/relationships/image" Target="../media/image26.png"/></Relationships>
</file>

<file path=ppt/slides/_rels/slide2.xml.rels><?xml version="1.0" encoding="UTF-8" standalone="yes"?>
<Relationships xmlns="http://schemas.openxmlformats.org/package/2006/relationships"><Relationship Id="rId9" Type="http://schemas.openxmlformats.org/officeDocument/2006/relationships/tags" Target="../tags/tag115.xml"/><Relationship Id="rId8" Type="http://schemas.openxmlformats.org/officeDocument/2006/relationships/tags" Target="../tags/tag114.xml"/><Relationship Id="rId7" Type="http://schemas.openxmlformats.org/officeDocument/2006/relationships/tags" Target="../tags/tag113.xml"/><Relationship Id="rId6" Type="http://schemas.openxmlformats.org/officeDocument/2006/relationships/tags" Target="../tags/tag112.xml"/><Relationship Id="rId5" Type="http://schemas.openxmlformats.org/officeDocument/2006/relationships/tags" Target="../tags/tag111.xml"/><Relationship Id="rId4" Type="http://schemas.openxmlformats.org/officeDocument/2006/relationships/tags" Target="../tags/tag110.xml"/><Relationship Id="rId3" Type="http://schemas.openxmlformats.org/officeDocument/2006/relationships/tags" Target="../tags/tag109.xml"/><Relationship Id="rId2" Type="http://schemas.openxmlformats.org/officeDocument/2006/relationships/image" Target="../media/image6.jpeg"/><Relationship Id="rId13" Type="http://schemas.openxmlformats.org/officeDocument/2006/relationships/notesSlide" Target="../notesSlides/notesSlide2.xml"/><Relationship Id="rId12" Type="http://schemas.openxmlformats.org/officeDocument/2006/relationships/slideLayout" Target="../slideLayouts/slideLayout6.xml"/><Relationship Id="rId11" Type="http://schemas.openxmlformats.org/officeDocument/2006/relationships/tags" Target="../tags/tag117.xml"/><Relationship Id="rId10" Type="http://schemas.openxmlformats.org/officeDocument/2006/relationships/tags" Target="../tags/tag116.xml"/><Relationship Id="rId1" Type="http://schemas.openxmlformats.org/officeDocument/2006/relationships/tags" Target="../tags/tag108.xml"/></Relationships>
</file>

<file path=ppt/slides/_rels/slide20.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tags" Target="../tags/tag135.xml"/><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image" Target="../media/image28.png"/></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36.xml"/><Relationship Id="rId1" Type="http://schemas.openxmlformats.org/officeDocument/2006/relationships/image" Target="../media/image31.jpeg"/></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37.xml"/><Relationship Id="rId1" Type="http://schemas.openxmlformats.org/officeDocument/2006/relationships/image" Target="../media/image32.png"/></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38.xml"/><Relationship Id="rId1" Type="http://schemas.openxmlformats.org/officeDocument/2006/relationships/image" Target="../media/image33.png"/></Relationships>
</file>

<file path=ppt/slides/_rels/slide24.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tags" Target="../tags/tag139.xml"/><Relationship Id="rId3" Type="http://schemas.openxmlformats.org/officeDocument/2006/relationships/image" Target="../media/image28.png"/><Relationship Id="rId2" Type="http://schemas.openxmlformats.org/officeDocument/2006/relationships/image" Target="../media/image35.png"/><Relationship Id="rId1" Type="http://schemas.openxmlformats.org/officeDocument/2006/relationships/image" Target="../media/image34.png"/></Relationships>
</file>

<file path=ppt/slides/_rels/slide25.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tags" Target="../tags/tag140.xml"/><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image" Target="../media/image36.png"/></Relationships>
</file>

<file path=ppt/slides/_rels/slide26.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tags" Target="../tags/tag141.xml"/><Relationship Id="rId3" Type="http://schemas.openxmlformats.org/officeDocument/2006/relationships/image" Target="../media/image28.png"/><Relationship Id="rId2" Type="http://schemas.openxmlformats.org/officeDocument/2006/relationships/image" Target="../media/image40.png"/><Relationship Id="rId1" Type="http://schemas.openxmlformats.org/officeDocument/2006/relationships/image" Target="../media/image39.png"/></Relationships>
</file>

<file path=ppt/slides/_rels/slide27.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tags" Target="../tags/tag142.xml"/><Relationship Id="rId4" Type="http://schemas.openxmlformats.org/officeDocument/2006/relationships/image" Target="../media/image44.png"/><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image" Target="../media/image41.png"/></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43.xml"/></Relationships>
</file>

<file path=ppt/slides/_rels/slide29.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ags" Target="../tags/tag144.xml"/><Relationship Id="rId2" Type="http://schemas.openxmlformats.org/officeDocument/2006/relationships/image" Target="../media/image46.png"/><Relationship Id="rId1" Type="http://schemas.openxmlformats.org/officeDocument/2006/relationships/image" Target="../media/image45.pn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18.xml"/></Relationships>
</file>

<file path=ppt/slides/_rels/slide30.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tags" Target="../tags/tag145.xml"/><Relationship Id="rId3" Type="http://schemas.openxmlformats.org/officeDocument/2006/relationships/image" Target="../media/image28.png"/><Relationship Id="rId2" Type="http://schemas.openxmlformats.org/officeDocument/2006/relationships/image" Target="../media/image48.png"/><Relationship Id="rId1" Type="http://schemas.openxmlformats.org/officeDocument/2006/relationships/image" Target="../media/image47.png"/></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46.xml"/></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47.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19.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20.xml"/><Relationship Id="rId1" Type="http://schemas.openxmlformats.org/officeDocument/2006/relationships/image" Target="../media/image7.pn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21.xml"/></Relationships>
</file>

<file path=ppt/slides/_rels/slide7.xml.rels><?xml version="1.0" encoding="UTF-8" standalone="yes"?>
<Relationships xmlns="http://schemas.openxmlformats.org/package/2006/relationships"><Relationship Id="rId4" Type="http://schemas.openxmlformats.org/officeDocument/2006/relationships/notesSlide" Target="../notesSlides/notesSlide3.xml"/><Relationship Id="rId3" Type="http://schemas.openxmlformats.org/officeDocument/2006/relationships/slideLayout" Target="../slideLayouts/slideLayout7.xml"/><Relationship Id="rId2" Type="http://schemas.openxmlformats.org/officeDocument/2006/relationships/tags" Target="../tags/tag122.xml"/><Relationship Id="rId1"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23.xml"/><Relationship Id="rId1" Type="http://schemas.openxmlformats.org/officeDocument/2006/relationships/image" Target="../media/image9.png"/></Relationships>
</file>

<file path=ppt/slides/_rels/slide9.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ags" Target="../tags/tag124.xml"/><Relationship Id="rId2" Type="http://schemas.openxmlformats.org/officeDocument/2006/relationships/image" Target="../media/image11.png"/><Relationship Id="rId1"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1506" name="文本框 5"/>
          <p:cNvSpPr txBox="1"/>
          <p:nvPr>
            <p:custDataLst>
              <p:tags r:id="rId1"/>
            </p:custDataLst>
          </p:nvPr>
        </p:nvSpPr>
        <p:spPr>
          <a:xfrm>
            <a:off x="3516630" y="3170555"/>
            <a:ext cx="4973320" cy="1442085"/>
          </a:xfrm>
          <a:prstGeom prst="rect">
            <a:avLst/>
          </a:prstGeom>
          <a:noFill/>
          <a:ln w="9525">
            <a:noFill/>
          </a:ln>
        </p:spPr>
        <p:txBody>
          <a:bodyPr wrap="square" lIns="67500" tIns="35100" rIns="67500" bIns="35100" anchor="t"/>
          <a:p>
            <a:pPr indent="-285750" fontAlgn="ctr">
              <a:lnSpc>
                <a:spcPct val="130000"/>
              </a:lnSpc>
              <a:spcBef>
                <a:spcPts val="1000"/>
              </a:spcBef>
              <a:buSzPct val="100000"/>
            </a:pPr>
            <a:r>
              <a:rPr lang="zh-CN" altLang="en-US" sz="1500" dirty="0">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福建省高等教育自学考试过程性评价网络助学平台</a:t>
            </a:r>
            <a:endParaRPr lang="zh-CN" altLang="en-US" sz="1500" dirty="0">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a:p>
            <a:pPr indent="-285750" fontAlgn="ctr">
              <a:lnSpc>
                <a:spcPct val="130000"/>
              </a:lnSpc>
              <a:spcBef>
                <a:spcPts val="1000"/>
              </a:spcBef>
              <a:buSzPct val="100000"/>
            </a:pPr>
            <a:r>
              <a:rPr lang="zh-CN" altLang="en-US" sz="1500" dirty="0">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教学严谨</a:t>
            </a:r>
            <a:r>
              <a:rPr lang="en-US" altLang="zh-CN" sz="1500" dirty="0">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  </a:t>
            </a:r>
            <a:r>
              <a:rPr lang="zh-CN" altLang="en-US" sz="1500" dirty="0">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高清课程</a:t>
            </a:r>
            <a:r>
              <a:rPr lang="en-US" altLang="zh-CN" sz="1500" dirty="0">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  </a:t>
            </a:r>
            <a:r>
              <a:rPr lang="zh-CN" altLang="en-US" sz="1500" dirty="0">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海量题库</a:t>
            </a:r>
            <a:r>
              <a:rPr lang="en-US" altLang="zh-CN" sz="1500" dirty="0">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  24</a:t>
            </a:r>
            <a:r>
              <a:rPr lang="zh-CN" altLang="en-US" sz="1500" dirty="0">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小时客户服务</a:t>
            </a:r>
            <a:endParaRPr lang="zh-CN" altLang="en-US" sz="1500" dirty="0">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a:p>
            <a:pPr indent="-285750" fontAlgn="ctr">
              <a:lnSpc>
                <a:spcPct val="130000"/>
              </a:lnSpc>
              <a:spcBef>
                <a:spcPts val="1000"/>
              </a:spcBef>
              <a:buSzPct val="100000"/>
            </a:pPr>
            <a:r>
              <a:rPr lang="zh-CN" altLang="en-US" sz="1500" dirty="0">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移动学习</a:t>
            </a:r>
            <a:r>
              <a:rPr lang="en-US" altLang="zh-CN" sz="1500" dirty="0">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  </a:t>
            </a:r>
            <a:r>
              <a:rPr lang="zh-CN" altLang="en-US" sz="1500" dirty="0">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支持</a:t>
            </a:r>
            <a:r>
              <a:rPr lang="en-US" altLang="zh-CN" sz="1500" dirty="0">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a:t>
            </a:r>
            <a:r>
              <a:rPr lang="zh-CN" altLang="en-US" sz="1500" dirty="0">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管、教、学、考</a:t>
            </a:r>
            <a:r>
              <a:rPr lang="en-US" altLang="zh-CN" sz="1500" dirty="0">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a:t>
            </a:r>
            <a:endParaRPr lang="zh-CN" altLang="en-US" sz="1500" dirty="0">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a:p>
            <a:pPr indent="-285750" fontAlgn="ctr">
              <a:lnSpc>
                <a:spcPct val="130000"/>
              </a:lnSpc>
              <a:spcBef>
                <a:spcPts val="1000"/>
              </a:spcBef>
              <a:buSzPct val="100000"/>
            </a:pPr>
            <a:endParaRPr lang="zh-CN" altLang="en-US" sz="1500" dirty="0">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p:txBody>
      </p:sp>
      <p:sp>
        <p:nvSpPr>
          <p:cNvPr id="23" name="矩形 22"/>
          <p:cNvSpPr/>
          <p:nvPr>
            <p:custDataLst>
              <p:tags r:id="rId2"/>
            </p:custDataLst>
          </p:nvPr>
        </p:nvSpPr>
        <p:spPr>
          <a:xfrm>
            <a:off x="3516313" y="550863"/>
            <a:ext cx="4973638" cy="2428875"/>
          </a:xfrm>
          <a:prstGeom prst="rect">
            <a:avLst/>
          </a:prstGeom>
          <a:solidFill>
            <a:schemeClr val="bg2"/>
          </a:solidFill>
          <a:ln>
            <a:noFill/>
          </a:ln>
          <a:effectLst>
            <a:outerShdw blurRad="127000" dist="38100" dir="5400000" algn="t" rotWithShape="0">
              <a:schemeClr val="tx1">
                <a:lumMod val="95000"/>
                <a:lumOff val="5000"/>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67500" tIns="35100" rIns="67500" bIns="35100" rtlCol="0" anchor="ctr">
            <a:norm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200" b="1"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pic>
        <p:nvPicPr>
          <p:cNvPr id="21508" name="图片 3" descr="placingpictureplaceholder"/>
          <p:cNvPicPr>
            <a:picLocks noChangeAspect="1"/>
          </p:cNvPicPr>
          <p:nvPr>
            <p:custDataLst>
              <p:tags r:id="rId3"/>
            </p:custDataLst>
          </p:nvPr>
        </p:nvPicPr>
        <p:blipFill>
          <a:blip r:embed="rId4"/>
          <a:stretch>
            <a:fillRect/>
          </a:stretch>
        </p:blipFill>
        <p:spPr>
          <a:xfrm rot="5400000">
            <a:off x="4160838" y="808038"/>
            <a:ext cx="1619250" cy="1333500"/>
          </a:xfrm>
          <a:prstGeom prst="rect">
            <a:avLst/>
          </a:prstGeom>
          <a:noFill/>
          <a:ln w="9525">
            <a:noFill/>
          </a:ln>
        </p:spPr>
      </p:pic>
      <p:pic>
        <p:nvPicPr>
          <p:cNvPr id="21509" name="图片 6" descr="placingpictureplaceholder"/>
          <p:cNvPicPr>
            <a:picLocks noChangeAspect="1"/>
          </p:cNvPicPr>
          <p:nvPr>
            <p:custDataLst>
              <p:tags r:id="rId5"/>
            </p:custDataLst>
          </p:nvPr>
        </p:nvPicPr>
        <p:blipFill>
          <a:blip r:embed="rId6"/>
          <a:stretch>
            <a:fillRect/>
          </a:stretch>
        </p:blipFill>
        <p:spPr>
          <a:xfrm>
            <a:off x="3603625" y="1512888"/>
            <a:ext cx="1338263" cy="1354137"/>
          </a:xfrm>
          <a:prstGeom prst="rect">
            <a:avLst/>
          </a:prstGeom>
          <a:noFill/>
          <a:ln w="9525">
            <a:noFill/>
          </a:ln>
        </p:spPr>
      </p:pic>
      <p:pic>
        <p:nvPicPr>
          <p:cNvPr id="21510" name="图片 7" descr="placingpictureplaceholder"/>
          <p:cNvPicPr>
            <a:picLocks noChangeAspect="1"/>
          </p:cNvPicPr>
          <p:nvPr>
            <p:custDataLst>
              <p:tags r:id="rId7"/>
            </p:custDataLst>
          </p:nvPr>
        </p:nvPicPr>
        <p:blipFill>
          <a:blip r:embed="rId8"/>
          <a:stretch>
            <a:fillRect/>
          </a:stretch>
        </p:blipFill>
        <p:spPr>
          <a:xfrm>
            <a:off x="5721350" y="663575"/>
            <a:ext cx="2362200" cy="2203450"/>
          </a:xfrm>
          <a:prstGeom prst="rect">
            <a:avLst/>
          </a:prstGeom>
          <a:noFill/>
          <a:ln w="9525">
            <a:noFill/>
          </a:ln>
        </p:spPr>
      </p:pic>
      <p:pic>
        <p:nvPicPr>
          <p:cNvPr id="21512" name="图片 6"/>
          <p:cNvPicPr>
            <a:picLocks noChangeAspect="1"/>
          </p:cNvPicPr>
          <p:nvPr/>
        </p:nvPicPr>
        <p:blipFill>
          <a:blip r:embed="rId9"/>
          <a:srcRect l="19200" r="14720"/>
          <a:stretch>
            <a:fillRect/>
          </a:stretch>
        </p:blipFill>
        <p:spPr>
          <a:xfrm>
            <a:off x="0" y="7938"/>
            <a:ext cx="2778125" cy="4205287"/>
          </a:xfrm>
          <a:prstGeom prst="rect">
            <a:avLst/>
          </a:prstGeom>
          <a:noFill/>
          <a:ln w="9525">
            <a:noFill/>
          </a:ln>
        </p:spPr>
      </p:pic>
      <p:sp>
        <p:nvSpPr>
          <p:cNvPr id="6" name="矩形 5"/>
          <p:cNvSpPr/>
          <p:nvPr>
            <p:custDataLst>
              <p:tags r:id="rId10"/>
            </p:custDataLst>
          </p:nvPr>
        </p:nvSpPr>
        <p:spPr>
          <a:xfrm>
            <a:off x="0" y="7938"/>
            <a:ext cx="2778125" cy="5143500"/>
          </a:xfrm>
          <a:prstGeom prst="rect">
            <a:avLst/>
          </a:prstGeom>
          <a:gradFill>
            <a:gsLst>
              <a:gs pos="100000">
                <a:schemeClr val="accent1"/>
              </a:gs>
              <a:gs pos="5000">
                <a:schemeClr val="accent4">
                  <a:alpha val="80000"/>
                </a:schemeClr>
              </a:gs>
            </a:gsLst>
            <a:lin ang="6000000" scaled="0"/>
          </a:gradFill>
          <a:ln>
            <a:noFill/>
          </a:ln>
          <a:effectLst>
            <a:outerShdw blurRad="927100" dist="317500" algn="l" rotWithShape="0">
              <a:schemeClr val="accent3">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fontAlgn="base"/>
            <a:endParaRPr lang="zh-CN" altLang="en-US" sz="1350" strike="noStrike" noProof="1" dirty="0">
              <a:latin typeface="Arial" panose="020B0604020202020204" pitchFamily="34" charset="0"/>
              <a:ea typeface="微软雅黑" panose="020B0503020204020204" pitchFamily="34" charset="-122"/>
              <a:sym typeface="Arial" panose="020B0604020202020204" pitchFamily="34" charset="0"/>
            </a:endParaRPr>
          </a:p>
        </p:txBody>
      </p:sp>
      <p:sp>
        <p:nvSpPr>
          <p:cNvPr id="11" name="文本框 10"/>
          <p:cNvSpPr txBox="1"/>
          <p:nvPr>
            <p:custDataLst>
              <p:tags r:id="rId11"/>
            </p:custDataLst>
          </p:nvPr>
        </p:nvSpPr>
        <p:spPr>
          <a:xfrm>
            <a:off x="307975" y="751840"/>
            <a:ext cx="2259330" cy="3628390"/>
          </a:xfrm>
          <a:prstGeom prst="rect">
            <a:avLst/>
          </a:prstGeom>
          <a:noFill/>
        </p:spPr>
        <p:txBody>
          <a:bodyPr wrap="square" lIns="67500" tIns="35100" rIns="67500" bIns="35100" rtlCol="0" anchor="t" anchorCtr="0">
            <a:noAutofit/>
          </a:bodyPr>
          <a:lstStyle/>
          <a:p>
            <a:pPr algn="ctr">
              <a:lnSpc>
                <a:spcPct val="200000"/>
              </a:lnSpc>
            </a:pPr>
            <a:r>
              <a:rPr lang="zh-CN" altLang="en-US" sz="1800" b="1" dirty="0">
                <a:solidFill>
                  <a:schemeClr val="bg1"/>
                </a:solidFill>
                <a:latin typeface="微软雅黑" panose="020B0503020204020204" pitchFamily="34" charset="-122"/>
                <a:ea typeface="微软雅黑" panose="020B0503020204020204" pitchFamily="34" charset="-122"/>
                <a:sym typeface="+mn-ea"/>
              </a:rPr>
              <a:t>华侨大学</a:t>
            </a:r>
            <a:endParaRPr lang="zh-CN" altLang="en-US" sz="1800" b="1" dirty="0">
              <a:solidFill>
                <a:schemeClr val="bg1"/>
              </a:solidFill>
              <a:latin typeface="微软雅黑" panose="020B0503020204020204" pitchFamily="34" charset="-122"/>
              <a:ea typeface="微软雅黑" panose="020B0503020204020204" pitchFamily="34" charset="-122"/>
              <a:sym typeface="+mn-ea"/>
            </a:endParaRPr>
          </a:p>
          <a:p>
            <a:pPr algn="ctr">
              <a:lnSpc>
                <a:spcPct val="200000"/>
              </a:lnSpc>
            </a:pPr>
            <a:r>
              <a:rPr lang="zh-CN" altLang="en-US" sz="1800" b="1" dirty="0">
                <a:solidFill>
                  <a:schemeClr val="bg1"/>
                </a:solidFill>
                <a:latin typeface="微软雅黑" panose="020B0503020204020204" pitchFamily="34" charset="-122"/>
                <a:ea typeface="微软雅黑" panose="020B0503020204020204" pitchFamily="34" charset="-122"/>
                <a:sym typeface="+mn-ea"/>
              </a:rPr>
              <a:t>高等教育自学考试</a:t>
            </a:r>
            <a:endParaRPr lang="zh-CN" altLang="en-US" sz="1800" b="1" dirty="0">
              <a:solidFill>
                <a:schemeClr val="bg1"/>
              </a:solidFill>
              <a:latin typeface="微软雅黑" panose="020B0503020204020204" pitchFamily="34" charset="-122"/>
              <a:ea typeface="微软雅黑" panose="020B0503020204020204" pitchFamily="34" charset="-122"/>
              <a:sym typeface="+mn-ea"/>
            </a:endParaRPr>
          </a:p>
          <a:p>
            <a:pPr algn="ctr">
              <a:lnSpc>
                <a:spcPct val="200000"/>
              </a:lnSpc>
            </a:pPr>
            <a:r>
              <a:rPr lang="zh-CN" altLang="en-US" sz="1800" b="1" dirty="0">
                <a:solidFill>
                  <a:schemeClr val="bg1"/>
                </a:solidFill>
                <a:latin typeface="微软雅黑" panose="020B0503020204020204" pitchFamily="34" charset="-122"/>
                <a:ea typeface="微软雅黑" panose="020B0503020204020204" pitchFamily="34" charset="-122"/>
                <a:sym typeface="+mn-ea"/>
              </a:rPr>
              <a:t>网</a:t>
            </a:r>
            <a:r>
              <a:rPr lang="zh-CN" altLang="en-US" sz="1800" b="1" dirty="0" smtClean="0">
                <a:solidFill>
                  <a:schemeClr val="bg1"/>
                </a:solidFill>
                <a:latin typeface="微软雅黑" panose="020B0503020204020204" pitchFamily="34" charset="-122"/>
                <a:ea typeface="微软雅黑" panose="020B0503020204020204" pitchFamily="34" charset="-122"/>
                <a:sym typeface="+mn-ea"/>
              </a:rPr>
              <a:t>络助学过程性评价</a:t>
            </a:r>
            <a:endParaRPr lang="zh-CN" altLang="en-US" sz="1800" b="1" dirty="0" smtClean="0">
              <a:solidFill>
                <a:schemeClr val="bg1"/>
              </a:solidFill>
              <a:latin typeface="微软雅黑" panose="020B0503020204020204" pitchFamily="34" charset="-122"/>
              <a:ea typeface="微软雅黑" panose="020B0503020204020204" pitchFamily="34" charset="-122"/>
              <a:sym typeface="+mn-ea"/>
            </a:endParaRPr>
          </a:p>
          <a:p>
            <a:pPr algn="ctr">
              <a:lnSpc>
                <a:spcPct val="200000"/>
              </a:lnSpc>
            </a:pPr>
            <a:r>
              <a:rPr lang="zh-CN" altLang="en-US" sz="1800" b="1" dirty="0" smtClean="0">
                <a:solidFill>
                  <a:schemeClr val="bg1"/>
                </a:solidFill>
                <a:latin typeface="微软雅黑" panose="020B0503020204020204" pitchFamily="34" charset="-122"/>
                <a:ea typeface="微软雅黑" panose="020B0503020204020204" pitchFamily="34" charset="-122"/>
                <a:sym typeface="+mn-ea"/>
              </a:rPr>
              <a:t>学生操作手册</a:t>
            </a:r>
            <a:endParaRPr lang="zh-CN" altLang="en-US" sz="1800" b="1" dirty="0" smtClean="0">
              <a:solidFill>
                <a:schemeClr val="bg1"/>
              </a:solidFill>
              <a:latin typeface="微软雅黑" panose="020B0503020204020204" pitchFamily="34" charset="-122"/>
              <a:ea typeface="微软雅黑" panose="020B0503020204020204" pitchFamily="34" charset="-122"/>
              <a:sym typeface="+mn-ea"/>
            </a:endParaRPr>
          </a:p>
          <a:p>
            <a:pPr algn="ctr">
              <a:lnSpc>
                <a:spcPct val="200000"/>
              </a:lnSpc>
            </a:pPr>
            <a:endParaRPr lang="zh-CN" altLang="en-US" sz="1800" b="1" dirty="0" smtClean="0">
              <a:solidFill>
                <a:schemeClr val="bg1"/>
              </a:solidFill>
              <a:latin typeface="微软雅黑" panose="020B0503020204020204" pitchFamily="34" charset="-122"/>
              <a:ea typeface="微软雅黑" panose="020B0503020204020204" pitchFamily="34" charset="-122"/>
            </a:endParaRPr>
          </a:p>
          <a:p>
            <a:pPr algn="ctr">
              <a:lnSpc>
                <a:spcPct val="200000"/>
              </a:lnSpc>
            </a:pPr>
            <a:r>
              <a:rPr lang="en-US" altLang="zh-CN" sz="1800" b="1" dirty="0">
                <a:solidFill>
                  <a:srgbClr val="FFC000"/>
                </a:solidFill>
                <a:latin typeface="微软雅黑" panose="020B0503020204020204" pitchFamily="34" charset="-122"/>
                <a:ea typeface="微软雅黑" panose="020B0503020204020204" pitchFamily="34" charset="-122"/>
                <a:sym typeface="+mn-ea"/>
              </a:rPr>
              <a:t>2026</a:t>
            </a:r>
            <a:r>
              <a:rPr lang="zh-CN" altLang="en-US" sz="1800" b="1" dirty="0">
                <a:solidFill>
                  <a:srgbClr val="FFC000"/>
                </a:solidFill>
                <a:latin typeface="微软雅黑" panose="020B0503020204020204" pitchFamily="34" charset="-122"/>
                <a:ea typeface="微软雅黑" panose="020B0503020204020204" pitchFamily="34" charset="-122"/>
                <a:sym typeface="+mn-ea"/>
              </a:rPr>
              <a:t>年</a:t>
            </a:r>
            <a:r>
              <a:rPr lang="en-US" altLang="zh-CN" sz="1800" b="1" dirty="0">
                <a:solidFill>
                  <a:srgbClr val="FFC000"/>
                </a:solidFill>
                <a:latin typeface="微软雅黑" panose="020B0503020204020204" pitchFamily="34" charset="-122"/>
                <a:ea typeface="微软雅黑" panose="020B0503020204020204" pitchFamily="34" charset="-122"/>
                <a:sym typeface="+mn-ea"/>
              </a:rPr>
              <a:t>04</a:t>
            </a:r>
            <a:r>
              <a:rPr lang="zh-CN" altLang="en-US" sz="1800" b="1" dirty="0">
                <a:solidFill>
                  <a:srgbClr val="FFC000"/>
                </a:solidFill>
                <a:latin typeface="微软雅黑" panose="020B0503020204020204" pitchFamily="34" charset="-122"/>
                <a:ea typeface="微软雅黑" panose="020B0503020204020204" pitchFamily="34" charset="-122"/>
                <a:sym typeface="+mn-ea"/>
              </a:rPr>
              <a:t>月考期</a:t>
            </a:r>
            <a:endParaRPr lang="zh-CN" altLang="en-US" sz="1800" b="1" dirty="0">
              <a:solidFill>
                <a:srgbClr val="FFC000"/>
              </a:solidFill>
              <a:latin typeface="微软雅黑" panose="020B0503020204020204" pitchFamily="34" charset="-122"/>
              <a:ea typeface="微软雅黑" panose="020B0503020204020204" pitchFamily="34" charset="-122"/>
            </a:endParaRPr>
          </a:p>
          <a:p>
            <a:pPr marR="0" algn="ctr" defTabSz="914400" fontAlgn="auto">
              <a:lnSpc>
                <a:spcPct val="110000"/>
              </a:lnSpc>
              <a:spcBef>
                <a:spcPts val="0"/>
              </a:spcBef>
              <a:spcAft>
                <a:spcPts val="0"/>
              </a:spcAft>
              <a:buClrTx/>
              <a:buSzTx/>
              <a:buFontTx/>
              <a:defRPr/>
            </a:pPr>
            <a:endParaRPr kumimoji="0" lang="zh-CN" altLang="en-US" sz="1800" b="1" kern="1200" cap="none" spc="100" normalizeH="0" baseline="0" noProof="0" dirty="0">
              <a:solidFill>
                <a:srgbClr val="FFC000"/>
              </a:solidFill>
              <a:latin typeface="微软雅黑" panose="020B0503020204020204" pitchFamily="34" charset="-122"/>
              <a:ea typeface="微软雅黑" panose="020B0503020204020204" pitchFamily="34" charset="-122"/>
              <a:cs typeface="+mn-cs"/>
              <a:sym typeface="微软雅黑" panose="020B0503020204020204" pitchFamily="34" charset="-122"/>
            </a:endParaRPr>
          </a:p>
        </p:txBody>
      </p:sp>
    </p:spTree>
    <p:custDataLst>
      <p:tags r:id="rId12"/>
    </p:custDataLst>
  </p:cSld>
  <p:clrMapOvr>
    <a:masterClrMapping/>
  </p:clrMapOvr>
  <p:transition spd="slow">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31828" name="组合 20"/>
          <p:cNvGrpSpPr/>
          <p:nvPr/>
        </p:nvGrpSpPr>
        <p:grpSpPr>
          <a:xfrm>
            <a:off x="374650" y="336550"/>
            <a:ext cx="412750" cy="377825"/>
            <a:chOff x="0" y="0"/>
            <a:chExt cx="791878" cy="726342"/>
          </a:xfrm>
        </p:grpSpPr>
        <p:sp>
          <p:nvSpPr>
            <p:cNvPr id="31829" name="矩形 22"/>
            <p:cNvSpPr/>
            <p:nvPr/>
          </p:nvSpPr>
          <p:spPr>
            <a:xfrm>
              <a:off x="0" y="0"/>
              <a:ext cx="574158" cy="574158"/>
            </a:xfrm>
            <a:prstGeom prst="rect">
              <a:avLst/>
            </a:prstGeom>
            <a:noFill/>
            <a:ln w="28575" cap="flat" cmpd="sng">
              <a:solidFill>
                <a:srgbClr val="004358"/>
              </a:solidFill>
              <a:prstDash val="solid"/>
              <a:miter/>
              <a:headEnd type="none" w="med" len="med"/>
              <a:tailEnd type="none" w="med" len="med"/>
            </a:ln>
          </p:spPr>
          <p:txBody>
            <a:bodyPr lIns="68580" tIns="34290" rIns="68580" bIns="34290" anchor="ctr"/>
            <a:p>
              <a:pPr algn="ctr"/>
              <a:endParaRPr lang="zh-CN" altLang="en-US" dirty="0">
                <a:solidFill>
                  <a:srgbClr val="FFFFFF"/>
                </a:solidFill>
                <a:latin typeface="等线" panose="02010600030101010101" pitchFamily="2" charset="-122"/>
                <a:ea typeface="等线" panose="02010600030101010101" pitchFamily="2" charset="-122"/>
                <a:sym typeface="等线" panose="02010600030101010101" pitchFamily="2" charset="-122"/>
              </a:endParaRPr>
            </a:p>
          </p:txBody>
        </p:sp>
        <p:sp>
          <p:nvSpPr>
            <p:cNvPr id="31830" name="矩形 29"/>
            <p:cNvSpPr/>
            <p:nvPr/>
          </p:nvSpPr>
          <p:spPr>
            <a:xfrm>
              <a:off x="217720" y="152184"/>
              <a:ext cx="574158" cy="574158"/>
            </a:xfrm>
            <a:prstGeom prst="rect">
              <a:avLst/>
            </a:prstGeom>
            <a:solidFill>
              <a:srgbClr val="FFFFFF"/>
            </a:solidFill>
            <a:ln w="38100" cap="flat" cmpd="sng">
              <a:solidFill>
                <a:srgbClr val="00B8C3"/>
              </a:solidFill>
              <a:prstDash val="solid"/>
              <a:miter/>
              <a:headEnd type="none" w="med" len="med"/>
              <a:tailEnd type="none" w="med" len="med"/>
            </a:ln>
          </p:spPr>
          <p:txBody>
            <a:bodyPr lIns="68580" tIns="34290" rIns="68580" bIns="34290" anchor="ctr"/>
            <a:p>
              <a:pPr algn="ctr"/>
              <a:endParaRPr lang="zh-CN" altLang="en-US" dirty="0">
                <a:solidFill>
                  <a:srgbClr val="000000"/>
                </a:solidFill>
                <a:latin typeface="等线" panose="02010600030101010101" pitchFamily="2" charset="-122"/>
                <a:ea typeface="等线" panose="02010600030101010101" pitchFamily="2" charset="-122"/>
                <a:sym typeface="等线" panose="02010600030101010101" pitchFamily="2" charset="-122"/>
              </a:endParaRPr>
            </a:p>
          </p:txBody>
        </p:sp>
      </p:grpSp>
      <p:sp>
        <p:nvSpPr>
          <p:cNvPr id="31831" name="直接连接符 17"/>
          <p:cNvSpPr/>
          <p:nvPr/>
        </p:nvSpPr>
        <p:spPr>
          <a:xfrm flipV="1">
            <a:off x="965200" y="708025"/>
            <a:ext cx="7694613" cy="12700"/>
          </a:xfrm>
          <a:prstGeom prst="line">
            <a:avLst/>
          </a:prstGeom>
          <a:ln w="19050" cap="flat" cmpd="sng">
            <a:solidFill>
              <a:srgbClr val="00B8C3"/>
            </a:solidFill>
            <a:prstDash val="solid"/>
            <a:round/>
            <a:headEnd type="none" w="med" len="med"/>
            <a:tailEnd type="none" w="med" len="med"/>
          </a:ln>
        </p:spPr>
      </p:sp>
      <p:sp>
        <p:nvSpPr>
          <p:cNvPr id="31833" name="文本框 16"/>
          <p:cNvSpPr/>
          <p:nvPr/>
        </p:nvSpPr>
        <p:spPr>
          <a:xfrm>
            <a:off x="911225" y="279400"/>
            <a:ext cx="7748588" cy="391160"/>
          </a:xfrm>
          <a:prstGeom prst="rect">
            <a:avLst/>
          </a:prstGeom>
          <a:noFill/>
          <a:ln w="9525">
            <a:noFill/>
          </a:ln>
        </p:spPr>
        <p:txBody>
          <a:bodyPr wrap="square" lIns="68580" tIns="34290" rIns="68580" bIns="34290" anchor="t">
            <a:spAutoFit/>
          </a:bodyPr>
          <a:p>
            <a:r>
              <a:rPr lang="zh-CN" altLang="en-US" sz="2100" dirty="0">
                <a:latin typeface="微软雅黑" panose="020B0503020204020204" pitchFamily="34" charset="-122"/>
                <a:ea typeface="微软雅黑" panose="020B0503020204020204" pitchFamily="34" charset="-122"/>
                <a:sym typeface="微软雅黑" panose="020B0503020204020204" pitchFamily="34" charset="-122"/>
              </a:rPr>
              <a:t>电脑端学习流程-登录学习</a:t>
            </a:r>
            <a:endParaRPr lang="en-US" altLang="zh-CN" sz="2100" dirty="0">
              <a:solidFill>
                <a:srgbClr val="000000"/>
              </a:solidFill>
              <a:latin typeface="宋体" panose="02010600030101010101" pitchFamily="2" charset="-122"/>
              <a:ea typeface="宋体" panose="02010600030101010101" pitchFamily="2" charset="-122"/>
              <a:sym typeface="微软雅黑" panose="020B0503020204020204" pitchFamily="34" charset="-122"/>
            </a:endParaRPr>
          </a:p>
        </p:txBody>
      </p:sp>
      <p:sp>
        <p:nvSpPr>
          <p:cNvPr id="100" name="文本框 99"/>
          <p:cNvSpPr txBox="1"/>
          <p:nvPr/>
        </p:nvSpPr>
        <p:spPr>
          <a:xfrm>
            <a:off x="684530" y="1365885"/>
            <a:ext cx="1757680" cy="1938020"/>
          </a:xfrm>
          <a:prstGeom prst="rect">
            <a:avLst/>
          </a:prstGeom>
          <a:noFill/>
          <a:ln w="9525">
            <a:noFill/>
          </a:ln>
        </p:spPr>
        <p:txBody>
          <a:bodyPr wrap="square">
            <a:spAutoFit/>
          </a:bodyPr>
          <a:p>
            <a:pPr>
              <a:lnSpc>
                <a:spcPct val="150000"/>
              </a:lnSpc>
            </a:pPr>
            <a:r>
              <a:rPr lang="zh-CN" altLang="en-US" sz="1600">
                <a:latin typeface="微软雅黑" panose="020B0503020204020204" pitchFamily="34" charset="-122"/>
                <a:ea typeface="微软雅黑" panose="020B0503020204020204" pitchFamily="34" charset="-122"/>
                <a:cs typeface="微软雅黑" panose="020B0503020204020204" pitchFamily="34" charset="-122"/>
              </a:rPr>
              <a:t>课程包含：</a:t>
            </a:r>
            <a:endParaRPr lang="zh-CN" altLang="en-US" sz="1600">
              <a:latin typeface="微软雅黑" panose="020B0503020204020204" pitchFamily="34" charset="-122"/>
              <a:ea typeface="微软雅黑" panose="020B0503020204020204" pitchFamily="34" charset="-122"/>
              <a:cs typeface="微软雅黑" panose="020B0503020204020204" pitchFamily="34" charset="-122"/>
            </a:endParaRPr>
          </a:p>
          <a:p>
            <a:pPr>
              <a:lnSpc>
                <a:spcPct val="150000"/>
              </a:lnSpc>
            </a:pPr>
            <a:r>
              <a:rPr lang="en-US" altLang="zh-CN" sz="1600">
                <a:latin typeface="微软雅黑" panose="020B0503020204020204" pitchFamily="34" charset="-122"/>
                <a:ea typeface="微软雅黑" panose="020B0503020204020204" pitchFamily="34" charset="-122"/>
                <a:cs typeface="微软雅黑" panose="020B0503020204020204" pitchFamily="34" charset="-122"/>
              </a:rPr>
              <a:t>1</a:t>
            </a:r>
            <a:r>
              <a:rPr lang="zh-CN" altLang="en-US" sz="1600">
                <a:latin typeface="微软雅黑" panose="020B0503020204020204" pitchFamily="34" charset="-122"/>
                <a:ea typeface="微软雅黑" panose="020B0503020204020204" pitchFamily="34" charset="-122"/>
                <a:cs typeface="微软雅黑" panose="020B0503020204020204" pitchFamily="34" charset="-122"/>
              </a:rPr>
              <a:t>、基础学习班、</a:t>
            </a:r>
            <a:r>
              <a:rPr lang="en-US" altLang="zh-CN" sz="1600">
                <a:latin typeface="微软雅黑" panose="020B0503020204020204" pitchFamily="34" charset="-122"/>
                <a:ea typeface="微软雅黑" panose="020B0503020204020204" pitchFamily="34" charset="-122"/>
                <a:cs typeface="微软雅黑" panose="020B0503020204020204" pitchFamily="34" charset="-122"/>
              </a:rPr>
              <a:t>         </a:t>
            </a:r>
            <a:endParaRPr lang="en-US" altLang="zh-CN" sz="1600">
              <a:latin typeface="微软雅黑" panose="020B0503020204020204" pitchFamily="34" charset="-122"/>
              <a:ea typeface="微软雅黑" panose="020B0503020204020204" pitchFamily="34" charset="-122"/>
              <a:cs typeface="微软雅黑" panose="020B0503020204020204" pitchFamily="34" charset="-122"/>
            </a:endParaRPr>
          </a:p>
          <a:p>
            <a:pPr>
              <a:lnSpc>
                <a:spcPct val="150000"/>
              </a:lnSpc>
            </a:pPr>
            <a:r>
              <a:rPr lang="zh-CN" altLang="en-US" sz="1600">
                <a:latin typeface="微软雅黑" panose="020B0503020204020204" pitchFamily="34" charset="-122"/>
                <a:ea typeface="微软雅黑" panose="020B0503020204020204" pitchFamily="34" charset="-122"/>
                <a:cs typeface="微软雅黑" panose="020B0503020204020204" pitchFamily="34" charset="-122"/>
              </a:rPr>
              <a:t>串讲学习班；</a:t>
            </a:r>
            <a:endParaRPr lang="zh-CN" altLang="en-US" sz="1600">
              <a:latin typeface="微软雅黑" panose="020B0503020204020204" pitchFamily="34" charset="-122"/>
              <a:ea typeface="微软雅黑" panose="020B0503020204020204" pitchFamily="34" charset="-122"/>
              <a:cs typeface="微软雅黑" panose="020B0503020204020204" pitchFamily="34" charset="-122"/>
            </a:endParaRPr>
          </a:p>
          <a:p>
            <a:pPr>
              <a:lnSpc>
                <a:spcPct val="150000"/>
              </a:lnSpc>
            </a:pPr>
            <a:r>
              <a:rPr lang="en-US" altLang="zh-CN" sz="1600">
                <a:latin typeface="微软雅黑" panose="020B0503020204020204" pitchFamily="34" charset="-122"/>
                <a:ea typeface="微软雅黑" panose="020B0503020204020204" pitchFamily="34" charset="-122"/>
                <a:cs typeface="微软雅黑" panose="020B0503020204020204" pitchFamily="34" charset="-122"/>
              </a:rPr>
              <a:t>2</a:t>
            </a:r>
            <a:r>
              <a:rPr lang="zh-CN" altLang="en-US" sz="1600">
                <a:latin typeface="微软雅黑" panose="020B0503020204020204" pitchFamily="34" charset="-122"/>
                <a:ea typeface="微软雅黑" panose="020B0503020204020204" pitchFamily="34" charset="-122"/>
                <a:cs typeface="微软雅黑" panose="020B0503020204020204" pitchFamily="34" charset="-122"/>
              </a:rPr>
              <a:t>、考核内容；</a:t>
            </a:r>
            <a:endParaRPr lang="zh-CN" altLang="en-US" sz="1600">
              <a:latin typeface="微软雅黑" panose="020B0503020204020204" pitchFamily="34" charset="-122"/>
              <a:ea typeface="微软雅黑" panose="020B0503020204020204" pitchFamily="34" charset="-122"/>
              <a:cs typeface="微软雅黑" panose="020B0503020204020204" pitchFamily="34" charset="-122"/>
            </a:endParaRPr>
          </a:p>
          <a:p>
            <a:pPr>
              <a:lnSpc>
                <a:spcPct val="150000"/>
              </a:lnSpc>
            </a:pPr>
            <a:r>
              <a:rPr lang="en-US" altLang="zh-CN" sz="1600">
                <a:latin typeface="微软雅黑" panose="020B0503020204020204" pitchFamily="34" charset="-122"/>
                <a:ea typeface="微软雅黑" panose="020B0503020204020204" pitchFamily="34" charset="-122"/>
                <a:cs typeface="微软雅黑" panose="020B0503020204020204" pitchFamily="34" charset="-122"/>
              </a:rPr>
              <a:t>3</a:t>
            </a:r>
            <a:r>
              <a:rPr lang="zh-CN" altLang="en-US" sz="1600">
                <a:latin typeface="微软雅黑" panose="020B0503020204020204" pitchFamily="34" charset="-122"/>
                <a:ea typeface="微软雅黑" panose="020B0503020204020204" pitchFamily="34" charset="-122"/>
                <a:cs typeface="微软雅黑" panose="020B0503020204020204" pitchFamily="34" charset="-122"/>
              </a:rPr>
              <a:t>、辅助服务。</a:t>
            </a:r>
            <a:endParaRPr lang="zh-CN" altLang="en-US" sz="1600">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2" name="图片 1" descr="1"/>
          <p:cNvPicPr>
            <a:picLocks noChangeAspect="1"/>
          </p:cNvPicPr>
          <p:nvPr/>
        </p:nvPicPr>
        <p:blipFill>
          <a:blip r:embed="rId1"/>
          <a:stretch>
            <a:fillRect/>
          </a:stretch>
        </p:blipFill>
        <p:spPr>
          <a:xfrm>
            <a:off x="2442210" y="947420"/>
            <a:ext cx="6217920" cy="3411220"/>
          </a:xfrm>
          <a:prstGeom prst="rect">
            <a:avLst/>
          </a:prstGeom>
          <a:ln>
            <a:solidFill>
              <a:srgbClr val="0B0C0B"/>
            </a:solidFill>
          </a:ln>
        </p:spPr>
      </p:pic>
    </p:spTree>
    <p:custDataLst>
      <p:tags r:id="rId2"/>
    </p:custData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31828" name="组合 20"/>
          <p:cNvGrpSpPr/>
          <p:nvPr/>
        </p:nvGrpSpPr>
        <p:grpSpPr>
          <a:xfrm>
            <a:off x="374650" y="336550"/>
            <a:ext cx="412750" cy="377825"/>
            <a:chOff x="0" y="0"/>
            <a:chExt cx="791878" cy="726342"/>
          </a:xfrm>
        </p:grpSpPr>
        <p:sp>
          <p:nvSpPr>
            <p:cNvPr id="31829" name="矩形 22"/>
            <p:cNvSpPr/>
            <p:nvPr/>
          </p:nvSpPr>
          <p:spPr>
            <a:xfrm>
              <a:off x="0" y="0"/>
              <a:ext cx="574158" cy="574158"/>
            </a:xfrm>
            <a:prstGeom prst="rect">
              <a:avLst/>
            </a:prstGeom>
            <a:noFill/>
            <a:ln w="28575" cap="flat" cmpd="sng">
              <a:solidFill>
                <a:srgbClr val="004358"/>
              </a:solidFill>
              <a:prstDash val="solid"/>
              <a:miter/>
              <a:headEnd type="none" w="med" len="med"/>
              <a:tailEnd type="none" w="med" len="med"/>
            </a:ln>
          </p:spPr>
          <p:txBody>
            <a:bodyPr lIns="68580" tIns="34290" rIns="68580" bIns="34290" anchor="ctr"/>
            <a:p>
              <a:pPr algn="ctr"/>
              <a:endParaRPr lang="zh-CN" altLang="en-US" dirty="0">
                <a:solidFill>
                  <a:srgbClr val="FFFFFF"/>
                </a:solidFill>
                <a:latin typeface="等线" panose="02010600030101010101" pitchFamily="2" charset="-122"/>
                <a:ea typeface="等线" panose="02010600030101010101" pitchFamily="2" charset="-122"/>
                <a:sym typeface="等线" panose="02010600030101010101" pitchFamily="2" charset="-122"/>
              </a:endParaRPr>
            </a:p>
          </p:txBody>
        </p:sp>
        <p:sp>
          <p:nvSpPr>
            <p:cNvPr id="31830" name="矩形 29"/>
            <p:cNvSpPr/>
            <p:nvPr/>
          </p:nvSpPr>
          <p:spPr>
            <a:xfrm>
              <a:off x="217720" y="152184"/>
              <a:ext cx="574158" cy="574158"/>
            </a:xfrm>
            <a:prstGeom prst="rect">
              <a:avLst/>
            </a:prstGeom>
            <a:solidFill>
              <a:srgbClr val="FFFFFF"/>
            </a:solidFill>
            <a:ln w="38100" cap="flat" cmpd="sng">
              <a:solidFill>
                <a:srgbClr val="00B8C3"/>
              </a:solidFill>
              <a:prstDash val="solid"/>
              <a:miter/>
              <a:headEnd type="none" w="med" len="med"/>
              <a:tailEnd type="none" w="med" len="med"/>
            </a:ln>
          </p:spPr>
          <p:txBody>
            <a:bodyPr lIns="68580" tIns="34290" rIns="68580" bIns="34290" anchor="ctr"/>
            <a:p>
              <a:pPr algn="ctr"/>
              <a:endParaRPr lang="zh-CN" altLang="en-US" dirty="0">
                <a:solidFill>
                  <a:srgbClr val="000000"/>
                </a:solidFill>
                <a:latin typeface="等线" panose="02010600030101010101" pitchFamily="2" charset="-122"/>
                <a:ea typeface="等线" panose="02010600030101010101" pitchFamily="2" charset="-122"/>
                <a:sym typeface="等线" panose="02010600030101010101" pitchFamily="2" charset="-122"/>
              </a:endParaRPr>
            </a:p>
          </p:txBody>
        </p:sp>
      </p:grpSp>
      <p:sp>
        <p:nvSpPr>
          <p:cNvPr id="31831" name="直接连接符 17"/>
          <p:cNvSpPr/>
          <p:nvPr/>
        </p:nvSpPr>
        <p:spPr>
          <a:xfrm flipV="1">
            <a:off x="965200" y="708025"/>
            <a:ext cx="7694613" cy="12700"/>
          </a:xfrm>
          <a:prstGeom prst="line">
            <a:avLst/>
          </a:prstGeom>
          <a:ln w="19050" cap="flat" cmpd="sng">
            <a:solidFill>
              <a:srgbClr val="00B8C3"/>
            </a:solidFill>
            <a:prstDash val="solid"/>
            <a:round/>
            <a:headEnd type="none" w="med" len="med"/>
            <a:tailEnd type="none" w="med" len="med"/>
          </a:ln>
        </p:spPr>
      </p:sp>
      <p:sp>
        <p:nvSpPr>
          <p:cNvPr id="31833" name="文本框 16"/>
          <p:cNvSpPr/>
          <p:nvPr/>
        </p:nvSpPr>
        <p:spPr>
          <a:xfrm>
            <a:off x="911225" y="279400"/>
            <a:ext cx="7748588" cy="391160"/>
          </a:xfrm>
          <a:prstGeom prst="rect">
            <a:avLst/>
          </a:prstGeom>
          <a:noFill/>
          <a:ln w="9525">
            <a:noFill/>
          </a:ln>
        </p:spPr>
        <p:txBody>
          <a:bodyPr wrap="square" lIns="68580" tIns="34290" rIns="68580" bIns="34290" anchor="t">
            <a:spAutoFit/>
          </a:bodyPr>
          <a:p>
            <a:r>
              <a:rPr lang="zh-CN" altLang="en-US" sz="2100" dirty="0">
                <a:latin typeface="微软雅黑" panose="020B0503020204020204" pitchFamily="34" charset="-122"/>
                <a:ea typeface="微软雅黑" panose="020B0503020204020204" pitchFamily="34" charset="-122"/>
                <a:sym typeface="微软雅黑" panose="020B0503020204020204" pitchFamily="34" charset="-122"/>
              </a:rPr>
              <a:t>电脑端学习流程-</a:t>
            </a:r>
            <a:r>
              <a:rPr lang="zh-CN" altLang="en-US" sz="2100" dirty="0">
                <a:latin typeface="微软雅黑" panose="020B0503020204020204" pitchFamily="34" charset="-122"/>
                <a:ea typeface="微软雅黑" panose="020B0503020204020204" pitchFamily="34" charset="-122"/>
                <a:sym typeface="微软雅黑" panose="020B0503020204020204" pitchFamily="34" charset="-122"/>
              </a:rPr>
              <a:t>考核内容-知识点测验</a:t>
            </a:r>
            <a:endParaRPr lang="zh-CN" altLang="en-US" sz="2100"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00" name="文本框 99"/>
          <p:cNvSpPr txBox="1"/>
          <p:nvPr/>
        </p:nvSpPr>
        <p:spPr>
          <a:xfrm>
            <a:off x="965200" y="803275"/>
            <a:ext cx="7694930" cy="829945"/>
          </a:xfrm>
          <a:prstGeom prst="rect">
            <a:avLst/>
          </a:prstGeom>
          <a:noFill/>
          <a:ln w="9525">
            <a:noFill/>
          </a:ln>
        </p:spPr>
        <p:txBody>
          <a:bodyPr wrap="square">
            <a:spAutoFit/>
          </a:bodyPr>
          <a:p>
            <a:pPr>
              <a:lnSpc>
                <a:spcPct val="150000"/>
              </a:lnSpc>
            </a:pPr>
            <a:r>
              <a:rPr lang="zh-CN" sz="1600">
                <a:latin typeface="微软雅黑" panose="020B0503020204020204" pitchFamily="34" charset="-122"/>
                <a:ea typeface="微软雅黑" panose="020B0503020204020204" pitchFamily="34" charset="-122"/>
                <a:cs typeface="微软雅黑" panose="020B0503020204020204" pitchFamily="34" charset="-122"/>
              </a:rPr>
              <a:t>听课过程中，每隔一段时间会弹出“知识点测试”对话框。“知识点测试”可反复做，做对一次即可得分，做错或漏做可在成绩查询处补做知识点。</a:t>
            </a:r>
            <a:endParaRPr lang="zh-CN" sz="1600">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4" name="图片 3"/>
          <p:cNvPicPr>
            <a:picLocks noChangeAspect="1"/>
          </p:cNvPicPr>
          <p:nvPr/>
        </p:nvPicPr>
        <p:blipFill>
          <a:blip r:embed="rId1"/>
          <a:stretch>
            <a:fillRect/>
          </a:stretch>
        </p:blipFill>
        <p:spPr>
          <a:xfrm>
            <a:off x="965200" y="1745615"/>
            <a:ext cx="5426710" cy="2902585"/>
          </a:xfrm>
          <a:prstGeom prst="rect">
            <a:avLst/>
          </a:prstGeom>
          <a:ln>
            <a:solidFill>
              <a:srgbClr val="0B0C0B"/>
            </a:solidFill>
          </a:ln>
        </p:spPr>
      </p:pic>
      <p:pic>
        <p:nvPicPr>
          <p:cNvPr id="3" name="图片 2"/>
          <p:cNvPicPr>
            <a:picLocks noChangeAspect="1"/>
          </p:cNvPicPr>
          <p:nvPr/>
        </p:nvPicPr>
        <p:blipFill>
          <a:blip r:embed="rId2"/>
          <a:stretch>
            <a:fillRect/>
          </a:stretch>
        </p:blipFill>
        <p:spPr>
          <a:xfrm>
            <a:off x="5053330" y="2750185"/>
            <a:ext cx="3606800" cy="2004695"/>
          </a:xfrm>
          <a:prstGeom prst="rect">
            <a:avLst/>
          </a:prstGeom>
          <a:ln>
            <a:solidFill>
              <a:schemeClr val="tx1"/>
            </a:solidFill>
          </a:ln>
        </p:spPr>
      </p:pic>
    </p:spTree>
    <p:custDataLst>
      <p:tags r:id="rId3"/>
    </p:custData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31828" name="组合 20"/>
          <p:cNvGrpSpPr/>
          <p:nvPr/>
        </p:nvGrpSpPr>
        <p:grpSpPr>
          <a:xfrm>
            <a:off x="374650" y="336550"/>
            <a:ext cx="412750" cy="377825"/>
            <a:chOff x="0" y="0"/>
            <a:chExt cx="791878" cy="726342"/>
          </a:xfrm>
        </p:grpSpPr>
        <p:sp>
          <p:nvSpPr>
            <p:cNvPr id="31829" name="矩形 22"/>
            <p:cNvSpPr/>
            <p:nvPr/>
          </p:nvSpPr>
          <p:spPr>
            <a:xfrm>
              <a:off x="0" y="0"/>
              <a:ext cx="574158" cy="574158"/>
            </a:xfrm>
            <a:prstGeom prst="rect">
              <a:avLst/>
            </a:prstGeom>
            <a:noFill/>
            <a:ln w="28575" cap="flat" cmpd="sng">
              <a:solidFill>
                <a:srgbClr val="004358"/>
              </a:solidFill>
              <a:prstDash val="solid"/>
              <a:miter/>
              <a:headEnd type="none" w="med" len="med"/>
              <a:tailEnd type="none" w="med" len="med"/>
            </a:ln>
          </p:spPr>
          <p:txBody>
            <a:bodyPr lIns="68580" tIns="34290" rIns="68580" bIns="34290" anchor="ctr"/>
            <a:p>
              <a:pPr algn="ctr"/>
              <a:endParaRPr lang="zh-CN" altLang="en-US" dirty="0">
                <a:solidFill>
                  <a:srgbClr val="FFFFFF"/>
                </a:solidFill>
                <a:latin typeface="等线" panose="02010600030101010101" pitchFamily="2" charset="-122"/>
                <a:ea typeface="等线" panose="02010600030101010101" pitchFamily="2" charset="-122"/>
                <a:sym typeface="等线" panose="02010600030101010101" pitchFamily="2" charset="-122"/>
              </a:endParaRPr>
            </a:p>
          </p:txBody>
        </p:sp>
        <p:sp>
          <p:nvSpPr>
            <p:cNvPr id="31830" name="矩形 29"/>
            <p:cNvSpPr/>
            <p:nvPr/>
          </p:nvSpPr>
          <p:spPr>
            <a:xfrm>
              <a:off x="217720" y="152184"/>
              <a:ext cx="574158" cy="574158"/>
            </a:xfrm>
            <a:prstGeom prst="rect">
              <a:avLst/>
            </a:prstGeom>
            <a:solidFill>
              <a:srgbClr val="FFFFFF"/>
            </a:solidFill>
            <a:ln w="38100" cap="flat" cmpd="sng">
              <a:solidFill>
                <a:srgbClr val="00B8C3"/>
              </a:solidFill>
              <a:prstDash val="solid"/>
              <a:miter/>
              <a:headEnd type="none" w="med" len="med"/>
              <a:tailEnd type="none" w="med" len="med"/>
            </a:ln>
          </p:spPr>
          <p:txBody>
            <a:bodyPr lIns="68580" tIns="34290" rIns="68580" bIns="34290" anchor="ctr"/>
            <a:p>
              <a:pPr algn="ctr"/>
              <a:endParaRPr lang="zh-CN" altLang="en-US" dirty="0">
                <a:solidFill>
                  <a:srgbClr val="000000"/>
                </a:solidFill>
                <a:latin typeface="等线" panose="02010600030101010101" pitchFamily="2" charset="-122"/>
                <a:ea typeface="等线" panose="02010600030101010101" pitchFamily="2" charset="-122"/>
                <a:sym typeface="等线" panose="02010600030101010101" pitchFamily="2" charset="-122"/>
              </a:endParaRPr>
            </a:p>
          </p:txBody>
        </p:sp>
      </p:grpSp>
      <p:sp>
        <p:nvSpPr>
          <p:cNvPr id="31831" name="直接连接符 17"/>
          <p:cNvSpPr/>
          <p:nvPr/>
        </p:nvSpPr>
        <p:spPr>
          <a:xfrm flipV="1">
            <a:off x="965200" y="708025"/>
            <a:ext cx="7694613" cy="12700"/>
          </a:xfrm>
          <a:prstGeom prst="line">
            <a:avLst/>
          </a:prstGeom>
          <a:ln w="19050" cap="flat" cmpd="sng">
            <a:solidFill>
              <a:srgbClr val="00B8C3"/>
            </a:solidFill>
            <a:prstDash val="solid"/>
            <a:round/>
            <a:headEnd type="none" w="med" len="med"/>
            <a:tailEnd type="none" w="med" len="med"/>
          </a:ln>
        </p:spPr>
      </p:sp>
      <p:sp>
        <p:nvSpPr>
          <p:cNvPr id="31833" name="文本框 16"/>
          <p:cNvSpPr/>
          <p:nvPr/>
        </p:nvSpPr>
        <p:spPr>
          <a:xfrm>
            <a:off x="911225" y="279400"/>
            <a:ext cx="7748588" cy="391160"/>
          </a:xfrm>
          <a:prstGeom prst="rect">
            <a:avLst/>
          </a:prstGeom>
          <a:noFill/>
          <a:ln w="9525">
            <a:noFill/>
          </a:ln>
        </p:spPr>
        <p:txBody>
          <a:bodyPr wrap="square" lIns="68580" tIns="34290" rIns="68580" bIns="34290" anchor="t">
            <a:spAutoFit/>
          </a:bodyPr>
          <a:p>
            <a:r>
              <a:rPr lang="zh-CN" altLang="en-US" sz="2100" dirty="0">
                <a:latin typeface="微软雅黑" panose="020B0503020204020204" pitchFamily="34" charset="-122"/>
                <a:ea typeface="微软雅黑" panose="020B0503020204020204" pitchFamily="34" charset="-122"/>
                <a:sym typeface="微软雅黑" panose="020B0503020204020204" pitchFamily="34" charset="-122"/>
              </a:rPr>
              <a:t>电脑端学习流程-</a:t>
            </a:r>
            <a:r>
              <a:rPr lang="zh-CN" altLang="en-US" sz="2100" dirty="0">
                <a:latin typeface="微软雅黑" panose="020B0503020204020204" pitchFamily="34" charset="-122"/>
                <a:ea typeface="微软雅黑" panose="020B0503020204020204" pitchFamily="34" charset="-122"/>
                <a:sym typeface="微软雅黑" panose="020B0503020204020204" pitchFamily="34" charset="-122"/>
              </a:rPr>
              <a:t>考核内容-阶段测验</a:t>
            </a:r>
            <a:endParaRPr lang="zh-CN" altLang="en-US" sz="2100"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00" name="文本框 99"/>
          <p:cNvSpPr txBox="1"/>
          <p:nvPr/>
        </p:nvSpPr>
        <p:spPr>
          <a:xfrm>
            <a:off x="965200" y="821690"/>
            <a:ext cx="7694930" cy="829945"/>
          </a:xfrm>
          <a:prstGeom prst="rect">
            <a:avLst/>
          </a:prstGeom>
          <a:noFill/>
          <a:ln w="9525">
            <a:noFill/>
          </a:ln>
        </p:spPr>
        <p:txBody>
          <a:bodyPr wrap="square">
            <a:spAutoFit/>
          </a:bodyPr>
          <a:p>
            <a:r>
              <a:rPr lang="zh-CN" sz="1600">
                <a:latin typeface="微软雅黑" panose="020B0503020204020204" pitchFamily="34" charset="-122"/>
                <a:ea typeface="微软雅黑" panose="020B0503020204020204" pitchFamily="34" charset="-122"/>
                <a:cs typeface="微软雅黑" panose="020B0503020204020204" pitchFamily="34" charset="-122"/>
              </a:rPr>
              <a:t>在个人中心页面，点击各科目下考核内容中的“阶段测验”，进入阶段测试中心，点击“展开”即可看到阶段测试列表。选择对应试卷的“开始答题”，进入做题页面。“阶段测验”可反复做题，取最高分计入成绩。</a:t>
            </a:r>
            <a:endParaRPr lang="zh-CN" sz="1600">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2" name="图片 1"/>
          <p:cNvPicPr>
            <a:picLocks noChangeAspect="1"/>
          </p:cNvPicPr>
          <p:nvPr/>
        </p:nvPicPr>
        <p:blipFill>
          <a:blip r:embed="rId1"/>
          <a:stretch>
            <a:fillRect/>
          </a:stretch>
        </p:blipFill>
        <p:spPr>
          <a:xfrm>
            <a:off x="965200" y="1736725"/>
            <a:ext cx="4394200" cy="2583180"/>
          </a:xfrm>
          <a:prstGeom prst="rect">
            <a:avLst/>
          </a:prstGeom>
          <a:ln>
            <a:solidFill>
              <a:srgbClr val="0B0C0B"/>
            </a:solidFill>
          </a:ln>
        </p:spPr>
      </p:pic>
      <p:pic>
        <p:nvPicPr>
          <p:cNvPr id="3" name="图片 2"/>
          <p:cNvPicPr>
            <a:picLocks noChangeAspect="1"/>
          </p:cNvPicPr>
          <p:nvPr/>
        </p:nvPicPr>
        <p:blipFill>
          <a:blip r:embed="rId2"/>
          <a:stretch>
            <a:fillRect/>
          </a:stretch>
        </p:blipFill>
        <p:spPr>
          <a:xfrm>
            <a:off x="4478020" y="2665095"/>
            <a:ext cx="4182110" cy="2265045"/>
          </a:xfrm>
          <a:prstGeom prst="rect">
            <a:avLst/>
          </a:prstGeom>
          <a:ln>
            <a:solidFill>
              <a:schemeClr val="tx1"/>
            </a:solidFill>
          </a:ln>
        </p:spPr>
      </p:pic>
    </p:spTree>
    <p:custDataLst>
      <p:tags r:id="rId3"/>
    </p:custData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31828" name="组合 20"/>
          <p:cNvGrpSpPr/>
          <p:nvPr/>
        </p:nvGrpSpPr>
        <p:grpSpPr>
          <a:xfrm>
            <a:off x="374650" y="336550"/>
            <a:ext cx="412750" cy="377825"/>
            <a:chOff x="0" y="0"/>
            <a:chExt cx="791878" cy="726342"/>
          </a:xfrm>
        </p:grpSpPr>
        <p:sp>
          <p:nvSpPr>
            <p:cNvPr id="31829" name="矩形 22"/>
            <p:cNvSpPr/>
            <p:nvPr/>
          </p:nvSpPr>
          <p:spPr>
            <a:xfrm>
              <a:off x="0" y="0"/>
              <a:ext cx="574158" cy="574158"/>
            </a:xfrm>
            <a:prstGeom prst="rect">
              <a:avLst/>
            </a:prstGeom>
            <a:noFill/>
            <a:ln w="28575" cap="flat" cmpd="sng">
              <a:solidFill>
                <a:srgbClr val="004358"/>
              </a:solidFill>
              <a:prstDash val="solid"/>
              <a:miter/>
              <a:headEnd type="none" w="med" len="med"/>
              <a:tailEnd type="none" w="med" len="med"/>
            </a:ln>
          </p:spPr>
          <p:txBody>
            <a:bodyPr lIns="68580" tIns="34290" rIns="68580" bIns="34290" anchor="ctr"/>
            <a:p>
              <a:pPr algn="ctr"/>
              <a:endParaRPr lang="zh-CN" altLang="en-US" dirty="0">
                <a:solidFill>
                  <a:srgbClr val="FFFFFF"/>
                </a:solidFill>
                <a:latin typeface="等线" panose="02010600030101010101" pitchFamily="2" charset="-122"/>
                <a:ea typeface="等线" panose="02010600030101010101" pitchFamily="2" charset="-122"/>
                <a:sym typeface="等线" panose="02010600030101010101" pitchFamily="2" charset="-122"/>
              </a:endParaRPr>
            </a:p>
          </p:txBody>
        </p:sp>
        <p:sp>
          <p:nvSpPr>
            <p:cNvPr id="31830" name="矩形 29"/>
            <p:cNvSpPr/>
            <p:nvPr/>
          </p:nvSpPr>
          <p:spPr>
            <a:xfrm>
              <a:off x="217720" y="152184"/>
              <a:ext cx="574158" cy="574158"/>
            </a:xfrm>
            <a:prstGeom prst="rect">
              <a:avLst/>
            </a:prstGeom>
            <a:solidFill>
              <a:srgbClr val="FFFFFF"/>
            </a:solidFill>
            <a:ln w="38100" cap="flat" cmpd="sng">
              <a:solidFill>
                <a:srgbClr val="00B8C3"/>
              </a:solidFill>
              <a:prstDash val="solid"/>
              <a:miter/>
              <a:headEnd type="none" w="med" len="med"/>
              <a:tailEnd type="none" w="med" len="med"/>
            </a:ln>
          </p:spPr>
          <p:txBody>
            <a:bodyPr lIns="68580" tIns="34290" rIns="68580" bIns="34290" anchor="ctr"/>
            <a:p>
              <a:pPr algn="ctr"/>
              <a:endParaRPr lang="zh-CN" altLang="en-US" dirty="0">
                <a:solidFill>
                  <a:srgbClr val="000000"/>
                </a:solidFill>
                <a:latin typeface="等线" panose="02010600030101010101" pitchFamily="2" charset="-122"/>
                <a:ea typeface="等线" panose="02010600030101010101" pitchFamily="2" charset="-122"/>
                <a:sym typeface="等线" panose="02010600030101010101" pitchFamily="2" charset="-122"/>
              </a:endParaRPr>
            </a:p>
          </p:txBody>
        </p:sp>
      </p:grpSp>
      <p:sp>
        <p:nvSpPr>
          <p:cNvPr id="31831" name="直接连接符 17"/>
          <p:cNvSpPr/>
          <p:nvPr/>
        </p:nvSpPr>
        <p:spPr>
          <a:xfrm flipV="1">
            <a:off x="965200" y="708025"/>
            <a:ext cx="7694613" cy="12700"/>
          </a:xfrm>
          <a:prstGeom prst="line">
            <a:avLst/>
          </a:prstGeom>
          <a:ln w="19050" cap="flat" cmpd="sng">
            <a:solidFill>
              <a:srgbClr val="00B8C3"/>
            </a:solidFill>
            <a:prstDash val="solid"/>
            <a:round/>
            <a:headEnd type="none" w="med" len="med"/>
            <a:tailEnd type="none" w="med" len="med"/>
          </a:ln>
        </p:spPr>
      </p:sp>
      <p:sp>
        <p:nvSpPr>
          <p:cNvPr id="31833" name="文本框 16"/>
          <p:cNvSpPr/>
          <p:nvPr/>
        </p:nvSpPr>
        <p:spPr>
          <a:xfrm>
            <a:off x="911225" y="279400"/>
            <a:ext cx="7748588" cy="391160"/>
          </a:xfrm>
          <a:prstGeom prst="rect">
            <a:avLst/>
          </a:prstGeom>
          <a:noFill/>
          <a:ln w="9525">
            <a:noFill/>
          </a:ln>
        </p:spPr>
        <p:txBody>
          <a:bodyPr wrap="square" lIns="68580" tIns="34290" rIns="68580" bIns="34290" anchor="t">
            <a:spAutoFit/>
          </a:bodyPr>
          <a:p>
            <a:r>
              <a:rPr lang="zh-CN" altLang="en-US" sz="2100" dirty="0">
                <a:latin typeface="微软雅黑" panose="020B0503020204020204" pitchFamily="34" charset="-122"/>
                <a:ea typeface="微软雅黑" panose="020B0503020204020204" pitchFamily="34" charset="-122"/>
                <a:sym typeface="微软雅黑" panose="020B0503020204020204" pitchFamily="34" charset="-122"/>
              </a:rPr>
              <a:t>电脑端学习流程-教学辅助服务</a:t>
            </a:r>
            <a:endParaRPr lang="zh-CN" altLang="en-US" sz="2100" dirty="0">
              <a:solidFill>
                <a:srgbClr val="000000"/>
              </a:solidFill>
              <a:latin typeface="宋体" panose="02010600030101010101" pitchFamily="2" charset="-122"/>
              <a:ea typeface="宋体" panose="02010600030101010101" pitchFamily="2" charset="-122"/>
              <a:sym typeface="微软雅黑" panose="020B0503020204020204" pitchFamily="34" charset="-122"/>
            </a:endParaRPr>
          </a:p>
        </p:txBody>
      </p:sp>
      <p:sp>
        <p:nvSpPr>
          <p:cNvPr id="100" name="文本框 99"/>
          <p:cNvSpPr txBox="1"/>
          <p:nvPr/>
        </p:nvSpPr>
        <p:spPr>
          <a:xfrm>
            <a:off x="965200" y="894080"/>
            <a:ext cx="7919085" cy="460375"/>
          </a:xfrm>
          <a:prstGeom prst="rect">
            <a:avLst/>
          </a:prstGeom>
          <a:noFill/>
          <a:ln w="9525">
            <a:noFill/>
          </a:ln>
        </p:spPr>
        <p:txBody>
          <a:bodyPr wrap="square">
            <a:spAutoFit/>
          </a:bodyPr>
          <a:p>
            <a:pPr>
              <a:lnSpc>
                <a:spcPct val="150000"/>
              </a:lnSpc>
            </a:pPr>
            <a:r>
              <a:rPr lang="zh-CN" sz="1600">
                <a:latin typeface="微软雅黑" panose="020B0503020204020204" pitchFamily="34" charset="-122"/>
                <a:ea typeface="微软雅黑" panose="020B0503020204020204" pitchFamily="34" charset="-122"/>
                <a:cs typeface="微软雅黑" panose="020B0503020204020204" pitchFamily="34" charset="-122"/>
              </a:rPr>
              <a:t>在个人中心页面</a:t>
            </a:r>
            <a:r>
              <a:rPr lang="en-US" altLang="zh-CN" sz="1600">
                <a:latin typeface="微软雅黑" panose="020B0503020204020204" pitchFamily="34" charset="-122"/>
                <a:ea typeface="微软雅黑" panose="020B0503020204020204" pitchFamily="34" charset="-122"/>
                <a:cs typeface="微软雅黑" panose="020B0503020204020204" pitchFamily="34" charset="-122"/>
              </a:rPr>
              <a:t>-</a:t>
            </a:r>
            <a:r>
              <a:rPr lang="zh-CN" altLang="en-US" sz="1600">
                <a:latin typeface="微软雅黑" panose="020B0503020204020204" pitchFamily="34" charset="-122"/>
                <a:ea typeface="微软雅黑" panose="020B0503020204020204" pitchFamily="34" charset="-122"/>
                <a:cs typeface="微软雅黑" panose="020B0503020204020204" pitchFamily="34" charset="-122"/>
              </a:rPr>
              <a:t>辅助服务</a:t>
            </a:r>
            <a:r>
              <a:rPr lang="zh-CN" sz="1600">
                <a:latin typeface="微软雅黑" panose="020B0503020204020204" pitchFamily="34" charset="-122"/>
                <a:ea typeface="微软雅黑" panose="020B0503020204020204" pitchFamily="34" charset="-122"/>
                <a:cs typeface="微软雅黑" panose="020B0503020204020204" pitchFamily="34" charset="-122"/>
              </a:rPr>
              <a:t>，点击可查看科目的课程讲义、考试大纲、练习中心等功能。</a:t>
            </a:r>
            <a:endParaRPr lang="zh-CN" altLang="en-US" sz="1600">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2" name="图片 1"/>
          <p:cNvPicPr>
            <a:picLocks noChangeAspect="1"/>
          </p:cNvPicPr>
          <p:nvPr/>
        </p:nvPicPr>
        <p:blipFill>
          <a:blip r:embed="rId1"/>
          <a:stretch>
            <a:fillRect/>
          </a:stretch>
        </p:blipFill>
        <p:spPr>
          <a:xfrm>
            <a:off x="965200" y="1483360"/>
            <a:ext cx="6194425" cy="3382010"/>
          </a:xfrm>
          <a:prstGeom prst="rect">
            <a:avLst/>
          </a:prstGeom>
          <a:ln>
            <a:solidFill>
              <a:srgbClr val="0B0C0B"/>
            </a:solidFill>
          </a:ln>
        </p:spPr>
      </p:pic>
    </p:spTree>
    <p:custDataLst>
      <p:tags r:id="rId2"/>
    </p:custData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31828" name="组合 20"/>
          <p:cNvGrpSpPr/>
          <p:nvPr/>
        </p:nvGrpSpPr>
        <p:grpSpPr>
          <a:xfrm>
            <a:off x="374650" y="336550"/>
            <a:ext cx="412750" cy="377825"/>
            <a:chOff x="0" y="0"/>
            <a:chExt cx="791878" cy="726342"/>
          </a:xfrm>
        </p:grpSpPr>
        <p:sp>
          <p:nvSpPr>
            <p:cNvPr id="31829" name="矩形 22"/>
            <p:cNvSpPr/>
            <p:nvPr/>
          </p:nvSpPr>
          <p:spPr>
            <a:xfrm>
              <a:off x="0" y="0"/>
              <a:ext cx="574158" cy="574158"/>
            </a:xfrm>
            <a:prstGeom prst="rect">
              <a:avLst/>
            </a:prstGeom>
            <a:noFill/>
            <a:ln w="28575" cap="flat" cmpd="sng">
              <a:solidFill>
                <a:srgbClr val="004358"/>
              </a:solidFill>
              <a:prstDash val="solid"/>
              <a:miter/>
              <a:headEnd type="none" w="med" len="med"/>
              <a:tailEnd type="none" w="med" len="med"/>
            </a:ln>
          </p:spPr>
          <p:txBody>
            <a:bodyPr lIns="68580" tIns="34290" rIns="68580" bIns="34290" anchor="ctr"/>
            <a:p>
              <a:pPr algn="ctr"/>
              <a:endParaRPr lang="zh-CN" altLang="en-US" dirty="0">
                <a:solidFill>
                  <a:srgbClr val="FFFFFF"/>
                </a:solidFill>
                <a:latin typeface="等线" panose="02010600030101010101" pitchFamily="2" charset="-122"/>
                <a:ea typeface="等线" panose="02010600030101010101" pitchFamily="2" charset="-122"/>
                <a:sym typeface="等线" panose="02010600030101010101" pitchFamily="2" charset="-122"/>
              </a:endParaRPr>
            </a:p>
          </p:txBody>
        </p:sp>
        <p:sp>
          <p:nvSpPr>
            <p:cNvPr id="31830" name="矩形 29"/>
            <p:cNvSpPr/>
            <p:nvPr/>
          </p:nvSpPr>
          <p:spPr>
            <a:xfrm>
              <a:off x="217720" y="152184"/>
              <a:ext cx="574158" cy="574158"/>
            </a:xfrm>
            <a:prstGeom prst="rect">
              <a:avLst/>
            </a:prstGeom>
            <a:solidFill>
              <a:srgbClr val="FFFFFF"/>
            </a:solidFill>
            <a:ln w="38100" cap="flat" cmpd="sng">
              <a:solidFill>
                <a:srgbClr val="00B8C3"/>
              </a:solidFill>
              <a:prstDash val="solid"/>
              <a:miter/>
              <a:headEnd type="none" w="med" len="med"/>
              <a:tailEnd type="none" w="med" len="med"/>
            </a:ln>
          </p:spPr>
          <p:txBody>
            <a:bodyPr lIns="68580" tIns="34290" rIns="68580" bIns="34290" anchor="ctr"/>
            <a:p>
              <a:pPr algn="ctr"/>
              <a:endParaRPr lang="zh-CN" altLang="en-US" dirty="0">
                <a:solidFill>
                  <a:srgbClr val="000000"/>
                </a:solidFill>
                <a:latin typeface="等线" panose="02010600030101010101" pitchFamily="2" charset="-122"/>
                <a:ea typeface="等线" panose="02010600030101010101" pitchFamily="2" charset="-122"/>
                <a:sym typeface="等线" panose="02010600030101010101" pitchFamily="2" charset="-122"/>
              </a:endParaRPr>
            </a:p>
          </p:txBody>
        </p:sp>
      </p:grpSp>
      <p:sp>
        <p:nvSpPr>
          <p:cNvPr id="31831" name="直接连接符 17"/>
          <p:cNvSpPr/>
          <p:nvPr/>
        </p:nvSpPr>
        <p:spPr>
          <a:xfrm flipV="1">
            <a:off x="965200" y="708025"/>
            <a:ext cx="7694613" cy="12700"/>
          </a:xfrm>
          <a:prstGeom prst="line">
            <a:avLst/>
          </a:prstGeom>
          <a:ln w="19050" cap="flat" cmpd="sng">
            <a:solidFill>
              <a:srgbClr val="00B8C3"/>
            </a:solidFill>
            <a:prstDash val="solid"/>
            <a:round/>
            <a:headEnd type="none" w="med" len="med"/>
            <a:tailEnd type="none" w="med" len="med"/>
          </a:ln>
        </p:spPr>
      </p:sp>
      <p:sp>
        <p:nvSpPr>
          <p:cNvPr id="31833" name="文本框 16"/>
          <p:cNvSpPr/>
          <p:nvPr/>
        </p:nvSpPr>
        <p:spPr>
          <a:xfrm>
            <a:off x="911225" y="279400"/>
            <a:ext cx="7748588" cy="391160"/>
          </a:xfrm>
          <a:prstGeom prst="rect">
            <a:avLst/>
          </a:prstGeom>
          <a:noFill/>
          <a:ln w="9525">
            <a:noFill/>
          </a:ln>
        </p:spPr>
        <p:txBody>
          <a:bodyPr wrap="square" lIns="68580" tIns="34290" rIns="68580" bIns="34290" anchor="t">
            <a:spAutoFit/>
          </a:bodyPr>
          <a:p>
            <a:r>
              <a:rPr lang="zh-CN" altLang="en-US" sz="2100" dirty="0">
                <a:latin typeface="微软雅黑" panose="020B0503020204020204" pitchFamily="34" charset="-122"/>
                <a:ea typeface="微软雅黑" panose="020B0503020204020204" pitchFamily="34" charset="-122"/>
                <a:sym typeface="微软雅黑" panose="020B0503020204020204" pitchFamily="34" charset="-122"/>
              </a:rPr>
              <a:t>电脑端学习流程-教学辅助服务</a:t>
            </a:r>
            <a:r>
              <a:rPr lang="zh-CN" altLang="en-US" sz="2100" dirty="0">
                <a:latin typeface="微软雅黑" panose="020B0503020204020204" pitchFamily="34" charset="-122"/>
                <a:ea typeface="微软雅黑" panose="020B0503020204020204" pitchFamily="34" charset="-122"/>
                <a:sym typeface="微软雅黑" panose="020B0503020204020204" pitchFamily="34" charset="-122"/>
              </a:rPr>
              <a:t>-答疑板</a:t>
            </a:r>
            <a:endParaRPr lang="zh-CN" altLang="en-US" sz="2100" dirty="0">
              <a:solidFill>
                <a:srgbClr val="000000"/>
              </a:solidFill>
              <a:latin typeface="宋体" panose="02010600030101010101" pitchFamily="2" charset="-122"/>
              <a:ea typeface="宋体" panose="02010600030101010101" pitchFamily="2" charset="-122"/>
              <a:sym typeface="微软雅黑" panose="020B0503020204020204" pitchFamily="34" charset="-122"/>
            </a:endParaRPr>
          </a:p>
        </p:txBody>
      </p:sp>
      <p:sp>
        <p:nvSpPr>
          <p:cNvPr id="100" name="文本框 99"/>
          <p:cNvSpPr txBox="1"/>
          <p:nvPr/>
        </p:nvSpPr>
        <p:spPr>
          <a:xfrm>
            <a:off x="965200" y="894080"/>
            <a:ext cx="7694930" cy="1198880"/>
          </a:xfrm>
          <a:prstGeom prst="rect">
            <a:avLst/>
          </a:prstGeom>
          <a:noFill/>
          <a:ln w="9525">
            <a:noFill/>
          </a:ln>
        </p:spPr>
        <p:txBody>
          <a:bodyPr wrap="square">
            <a:spAutoFit/>
          </a:bodyPr>
          <a:p>
            <a:pPr>
              <a:lnSpc>
                <a:spcPct val="150000"/>
              </a:lnSpc>
            </a:pPr>
            <a:r>
              <a:rPr lang="zh-CN" sz="1600">
                <a:latin typeface="微软雅黑" panose="020B0503020204020204" pitchFamily="34" charset="-122"/>
                <a:ea typeface="微软雅黑" panose="020B0503020204020204" pitchFamily="34" charset="-122"/>
                <a:cs typeface="微软雅黑" panose="020B0503020204020204" pitchFamily="34" charset="-122"/>
              </a:rPr>
              <a:t>学生可以通过“答疑板”进行提问。进入答疑板，点击“我要提问”，可针对教材、练习中心、技术等方面“进行提问”，答疑老师会在 24 小时内回复所提问题。</a:t>
            </a:r>
            <a:endParaRPr lang="zh-CN" sz="1600">
              <a:latin typeface="微软雅黑" panose="020B0503020204020204" pitchFamily="34" charset="-122"/>
              <a:ea typeface="微软雅黑" panose="020B0503020204020204" pitchFamily="34" charset="-122"/>
              <a:cs typeface="微软雅黑" panose="020B0503020204020204" pitchFamily="34" charset="-122"/>
            </a:endParaRPr>
          </a:p>
          <a:p>
            <a:pPr>
              <a:lnSpc>
                <a:spcPct val="150000"/>
              </a:lnSpc>
            </a:pPr>
            <a:endParaRPr lang="zh-CN" altLang="zh-CN" sz="1600" b="1">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4" name="图片 3"/>
          <p:cNvPicPr>
            <a:picLocks noChangeAspect="1"/>
          </p:cNvPicPr>
          <p:nvPr/>
        </p:nvPicPr>
        <p:blipFill>
          <a:blip r:embed="rId1"/>
          <a:stretch>
            <a:fillRect/>
          </a:stretch>
        </p:blipFill>
        <p:spPr>
          <a:xfrm>
            <a:off x="965200" y="1762125"/>
            <a:ext cx="4380865" cy="2563495"/>
          </a:xfrm>
          <a:prstGeom prst="rect">
            <a:avLst/>
          </a:prstGeom>
          <a:ln>
            <a:solidFill>
              <a:srgbClr val="0B0C0B"/>
            </a:solidFill>
          </a:ln>
        </p:spPr>
      </p:pic>
      <p:pic>
        <p:nvPicPr>
          <p:cNvPr id="5" name="图片 4"/>
          <p:cNvPicPr>
            <a:picLocks noChangeAspect="1"/>
          </p:cNvPicPr>
          <p:nvPr/>
        </p:nvPicPr>
        <p:blipFill>
          <a:blip r:embed="rId2"/>
          <a:stretch>
            <a:fillRect/>
          </a:stretch>
        </p:blipFill>
        <p:spPr>
          <a:xfrm>
            <a:off x="4066540" y="2606040"/>
            <a:ext cx="4593590" cy="2339340"/>
          </a:xfrm>
          <a:prstGeom prst="rect">
            <a:avLst/>
          </a:prstGeom>
          <a:ln>
            <a:solidFill>
              <a:schemeClr val="tx1"/>
            </a:solidFill>
          </a:ln>
        </p:spPr>
      </p:pic>
    </p:spTree>
    <p:custDataLst>
      <p:tags r:id="rId3"/>
    </p:custData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31828" name="组合 20"/>
          <p:cNvGrpSpPr/>
          <p:nvPr/>
        </p:nvGrpSpPr>
        <p:grpSpPr>
          <a:xfrm>
            <a:off x="374650" y="336550"/>
            <a:ext cx="412750" cy="377825"/>
            <a:chOff x="0" y="0"/>
            <a:chExt cx="791878" cy="726342"/>
          </a:xfrm>
        </p:grpSpPr>
        <p:sp>
          <p:nvSpPr>
            <p:cNvPr id="31829" name="矩形 22"/>
            <p:cNvSpPr/>
            <p:nvPr/>
          </p:nvSpPr>
          <p:spPr>
            <a:xfrm>
              <a:off x="0" y="0"/>
              <a:ext cx="574158" cy="574158"/>
            </a:xfrm>
            <a:prstGeom prst="rect">
              <a:avLst/>
            </a:prstGeom>
            <a:noFill/>
            <a:ln w="28575" cap="flat" cmpd="sng">
              <a:solidFill>
                <a:srgbClr val="004358"/>
              </a:solidFill>
              <a:prstDash val="solid"/>
              <a:miter/>
              <a:headEnd type="none" w="med" len="med"/>
              <a:tailEnd type="none" w="med" len="med"/>
            </a:ln>
          </p:spPr>
          <p:txBody>
            <a:bodyPr lIns="68580" tIns="34290" rIns="68580" bIns="34290" anchor="ctr"/>
            <a:p>
              <a:pPr algn="ctr"/>
              <a:endParaRPr lang="zh-CN" altLang="en-US" dirty="0">
                <a:solidFill>
                  <a:srgbClr val="FFFFFF"/>
                </a:solidFill>
                <a:latin typeface="等线" panose="02010600030101010101" pitchFamily="2" charset="-122"/>
                <a:ea typeface="等线" panose="02010600030101010101" pitchFamily="2" charset="-122"/>
                <a:sym typeface="等线" panose="02010600030101010101" pitchFamily="2" charset="-122"/>
              </a:endParaRPr>
            </a:p>
          </p:txBody>
        </p:sp>
        <p:sp>
          <p:nvSpPr>
            <p:cNvPr id="31830" name="矩形 29"/>
            <p:cNvSpPr/>
            <p:nvPr/>
          </p:nvSpPr>
          <p:spPr>
            <a:xfrm>
              <a:off x="217720" y="152184"/>
              <a:ext cx="574158" cy="574158"/>
            </a:xfrm>
            <a:prstGeom prst="rect">
              <a:avLst/>
            </a:prstGeom>
            <a:solidFill>
              <a:srgbClr val="FFFFFF"/>
            </a:solidFill>
            <a:ln w="38100" cap="flat" cmpd="sng">
              <a:solidFill>
                <a:srgbClr val="00B8C3"/>
              </a:solidFill>
              <a:prstDash val="solid"/>
              <a:miter/>
              <a:headEnd type="none" w="med" len="med"/>
              <a:tailEnd type="none" w="med" len="med"/>
            </a:ln>
          </p:spPr>
          <p:txBody>
            <a:bodyPr lIns="68580" tIns="34290" rIns="68580" bIns="34290" anchor="ctr"/>
            <a:p>
              <a:pPr algn="ctr"/>
              <a:endParaRPr lang="zh-CN" altLang="en-US" dirty="0">
                <a:solidFill>
                  <a:srgbClr val="000000"/>
                </a:solidFill>
                <a:latin typeface="等线" panose="02010600030101010101" pitchFamily="2" charset="-122"/>
                <a:ea typeface="等线" panose="02010600030101010101" pitchFamily="2" charset="-122"/>
                <a:sym typeface="等线" panose="02010600030101010101" pitchFamily="2" charset="-122"/>
              </a:endParaRPr>
            </a:p>
          </p:txBody>
        </p:sp>
      </p:grpSp>
      <p:sp>
        <p:nvSpPr>
          <p:cNvPr id="31831" name="直接连接符 17"/>
          <p:cNvSpPr/>
          <p:nvPr/>
        </p:nvSpPr>
        <p:spPr>
          <a:xfrm flipV="1">
            <a:off x="965200" y="708025"/>
            <a:ext cx="7694613" cy="12700"/>
          </a:xfrm>
          <a:prstGeom prst="line">
            <a:avLst/>
          </a:prstGeom>
          <a:ln w="19050" cap="flat" cmpd="sng">
            <a:solidFill>
              <a:srgbClr val="00B8C3"/>
            </a:solidFill>
            <a:prstDash val="solid"/>
            <a:round/>
            <a:headEnd type="none" w="med" len="med"/>
            <a:tailEnd type="none" w="med" len="med"/>
          </a:ln>
        </p:spPr>
      </p:sp>
      <p:sp>
        <p:nvSpPr>
          <p:cNvPr id="31833" name="文本框 16"/>
          <p:cNvSpPr/>
          <p:nvPr/>
        </p:nvSpPr>
        <p:spPr>
          <a:xfrm>
            <a:off x="911225" y="279400"/>
            <a:ext cx="7748588" cy="391160"/>
          </a:xfrm>
          <a:prstGeom prst="rect">
            <a:avLst/>
          </a:prstGeom>
          <a:noFill/>
          <a:ln w="9525">
            <a:noFill/>
          </a:ln>
        </p:spPr>
        <p:txBody>
          <a:bodyPr wrap="square" lIns="68580" tIns="34290" rIns="68580" bIns="34290" anchor="t">
            <a:spAutoFit/>
          </a:bodyPr>
          <a:p>
            <a:r>
              <a:rPr lang="zh-CN" altLang="en-US" sz="2100" dirty="0">
                <a:latin typeface="微软雅黑" panose="020B0503020204020204" pitchFamily="34" charset="-122"/>
                <a:ea typeface="微软雅黑" panose="020B0503020204020204" pitchFamily="34" charset="-122"/>
                <a:sym typeface="微软雅黑" panose="020B0503020204020204" pitchFamily="34" charset="-122"/>
              </a:rPr>
              <a:t>电脑端学习流程-教学辅助服务-</a:t>
            </a:r>
            <a:r>
              <a:rPr lang="zh-CN" altLang="en-US" sz="2100" dirty="0">
                <a:latin typeface="微软雅黑" panose="020B0503020204020204" pitchFamily="34" charset="-122"/>
                <a:ea typeface="微软雅黑" panose="020B0503020204020204" pitchFamily="34" charset="-122"/>
                <a:sym typeface="微软雅黑" panose="020B0503020204020204" pitchFamily="34" charset="-122"/>
              </a:rPr>
              <a:t>练习中心</a:t>
            </a:r>
            <a:endParaRPr lang="zh-CN" altLang="en-US" sz="2100"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00" name="文本框 99"/>
          <p:cNvSpPr txBox="1"/>
          <p:nvPr/>
        </p:nvSpPr>
        <p:spPr>
          <a:xfrm>
            <a:off x="965200" y="894080"/>
            <a:ext cx="7694930" cy="829945"/>
          </a:xfrm>
          <a:prstGeom prst="rect">
            <a:avLst/>
          </a:prstGeom>
          <a:noFill/>
          <a:ln w="9525">
            <a:noFill/>
          </a:ln>
        </p:spPr>
        <p:txBody>
          <a:bodyPr wrap="square">
            <a:spAutoFit/>
          </a:bodyPr>
          <a:p>
            <a:pPr>
              <a:lnSpc>
                <a:spcPct val="150000"/>
              </a:lnSpc>
            </a:pPr>
            <a:r>
              <a:rPr lang="zh-CN" sz="1600">
                <a:latin typeface="微软雅黑" panose="020B0503020204020204" pitchFamily="34" charset="-122"/>
                <a:ea typeface="微软雅黑" panose="020B0503020204020204" pitchFamily="34" charset="-122"/>
                <a:cs typeface="微软雅黑" panose="020B0503020204020204" pitchFamily="34" charset="-122"/>
              </a:rPr>
              <a:t>辅助服务</a:t>
            </a:r>
            <a:r>
              <a:rPr lang="en-US" altLang="zh-CN" sz="1600">
                <a:latin typeface="微软雅黑" panose="020B0503020204020204" pitchFamily="34" charset="-122"/>
                <a:ea typeface="微软雅黑" panose="020B0503020204020204" pitchFamily="34" charset="-122"/>
                <a:cs typeface="微软雅黑" panose="020B0503020204020204" pitchFamily="34" charset="-122"/>
              </a:rPr>
              <a:t>-</a:t>
            </a:r>
            <a:r>
              <a:rPr lang="zh-CN" altLang="en-US" sz="1600">
                <a:latin typeface="微软雅黑" panose="020B0503020204020204" pitchFamily="34" charset="-122"/>
                <a:ea typeface="微软雅黑" panose="020B0503020204020204" pitchFamily="34" charset="-122"/>
                <a:cs typeface="微软雅黑" panose="020B0503020204020204" pitchFamily="34" charset="-122"/>
              </a:rPr>
              <a:t>练习中心</a:t>
            </a:r>
            <a:r>
              <a:rPr lang="zh-CN" sz="1600">
                <a:latin typeface="微软雅黑" panose="020B0503020204020204" pitchFamily="34" charset="-122"/>
                <a:ea typeface="微软雅黑" panose="020B0503020204020204" pitchFamily="34" charset="-122"/>
                <a:cs typeface="微软雅黑" panose="020B0503020204020204" pitchFamily="34" charset="-122"/>
              </a:rPr>
              <a:t>，点击练习中心可做历年试题、练习题等，也可查看答题记录、错题等内容。</a:t>
            </a:r>
            <a:endParaRPr lang="zh-CN" altLang="en-US" sz="1600">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3" name="图片 2"/>
          <p:cNvPicPr>
            <a:picLocks noChangeAspect="1"/>
          </p:cNvPicPr>
          <p:nvPr/>
        </p:nvPicPr>
        <p:blipFill>
          <a:blip r:embed="rId1"/>
          <a:stretch>
            <a:fillRect/>
          </a:stretch>
        </p:blipFill>
        <p:spPr>
          <a:xfrm>
            <a:off x="964565" y="1818005"/>
            <a:ext cx="7618730" cy="3089275"/>
          </a:xfrm>
          <a:prstGeom prst="rect">
            <a:avLst/>
          </a:prstGeom>
          <a:ln>
            <a:solidFill>
              <a:schemeClr val="tx1"/>
            </a:solidFill>
          </a:ln>
        </p:spPr>
      </p:pic>
    </p:spTree>
    <p:custDataLst>
      <p:tags r:id="rId2"/>
    </p:custData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4817" name="文本框 27"/>
          <p:cNvSpPr/>
          <p:nvPr/>
        </p:nvSpPr>
        <p:spPr>
          <a:xfrm>
            <a:off x="1191895" y="1049655"/>
            <a:ext cx="3495675" cy="2823210"/>
          </a:xfrm>
          <a:prstGeom prst="rect">
            <a:avLst/>
          </a:prstGeom>
          <a:noFill/>
          <a:ln w="9525">
            <a:noFill/>
          </a:ln>
        </p:spPr>
        <p:txBody>
          <a:bodyPr lIns="68580" tIns="34290" rIns="68580" bIns="34290" anchor="t">
            <a:spAutoFit/>
          </a:bodyPr>
          <a:p>
            <a:r>
              <a:rPr lang="en-US" altLang="zh-CN" sz="17900" dirty="0">
                <a:latin typeface="Arial Black" panose="020B0A04020102020204" pitchFamily="34" charset="0"/>
                <a:ea typeface="宋体" panose="02010600030101010101" pitchFamily="2" charset="-122"/>
                <a:sym typeface="Arial Black" panose="020B0A04020102020204" pitchFamily="34" charset="0"/>
              </a:rPr>
              <a:t>03</a:t>
            </a:r>
            <a:endParaRPr lang="zh-CN" altLang="en-US" sz="17900" dirty="0">
              <a:latin typeface="Arial Black" panose="020B0A04020102020204" pitchFamily="34" charset="0"/>
              <a:ea typeface="宋体" panose="02010600030101010101" pitchFamily="2" charset="-122"/>
              <a:sym typeface="Arial Black" panose="020B0A04020102020204" pitchFamily="34" charset="0"/>
            </a:endParaRPr>
          </a:p>
        </p:txBody>
      </p:sp>
      <p:sp>
        <p:nvSpPr>
          <p:cNvPr id="34818" name="任意多边形 28"/>
          <p:cNvSpPr/>
          <p:nvPr/>
        </p:nvSpPr>
        <p:spPr>
          <a:xfrm rot="-5400000" flipV="1">
            <a:off x="-1804987" y="1984375"/>
            <a:ext cx="4694237" cy="1082675"/>
          </a:xfrm>
          <a:custGeom>
            <a:avLst/>
            <a:gdLst/>
            <a:ahLst/>
            <a:cxnLst>
              <a:cxn ang="0">
                <a:pos x="3519973" y="812301"/>
              </a:cxn>
              <a:cxn ang="0">
                <a:pos x="3519973" y="771229"/>
              </a:cxn>
              <a:cxn ang="0">
                <a:pos x="1821470" y="0"/>
              </a:cxn>
              <a:cxn ang="0">
                <a:pos x="0" y="812301"/>
              </a:cxn>
              <a:cxn ang="0">
                <a:pos x="3519973" y="812301"/>
              </a:cxn>
            </a:cxnLst>
            <a:pathLst>
              <a:path w="6260239" h="1443042">
                <a:moveTo>
                  <a:pt x="6260239" y="1443042"/>
                </a:moveTo>
                <a:lnTo>
                  <a:pt x="6260239" y="1370077"/>
                </a:lnTo>
                <a:lnTo>
                  <a:pt x="3239468" y="0"/>
                </a:lnTo>
                <a:lnTo>
                  <a:pt x="0" y="1443042"/>
                </a:lnTo>
                <a:lnTo>
                  <a:pt x="6260239" y="1443042"/>
                </a:lnTo>
                <a:close/>
              </a:path>
            </a:pathLst>
          </a:custGeom>
          <a:solidFill>
            <a:srgbClr val="54B6DA"/>
          </a:solidFill>
          <a:ln w="9525">
            <a:noFill/>
          </a:ln>
        </p:spPr>
        <p:txBody>
          <a:bodyPr/>
          <a:p>
            <a:endParaRPr lang="zh-CN" altLang="en-US"/>
          </a:p>
        </p:txBody>
      </p:sp>
      <p:sp>
        <p:nvSpPr>
          <p:cNvPr id="34819" name="任意多边形 26"/>
          <p:cNvSpPr/>
          <p:nvPr/>
        </p:nvSpPr>
        <p:spPr>
          <a:xfrm rot="-5400000" flipV="1">
            <a:off x="-1917700" y="2203450"/>
            <a:ext cx="4797425" cy="1082675"/>
          </a:xfrm>
          <a:custGeom>
            <a:avLst/>
            <a:gdLst/>
            <a:ahLst/>
            <a:cxnLst>
              <a:cxn ang="0">
                <a:pos x="3598096" y="812302"/>
              </a:cxn>
              <a:cxn ang="0">
                <a:pos x="1808395" y="0"/>
              </a:cxn>
              <a:cxn ang="0">
                <a:pos x="0" y="806136"/>
              </a:cxn>
              <a:cxn ang="0">
                <a:pos x="0" y="812302"/>
              </a:cxn>
              <a:cxn ang="0">
                <a:pos x="3598096" y="812302"/>
              </a:cxn>
            </a:cxnLst>
            <a:pathLst>
              <a:path w="6396518" h="1443041">
                <a:moveTo>
                  <a:pt x="6396518" y="1443041"/>
                </a:moveTo>
                <a:lnTo>
                  <a:pt x="3214875" y="0"/>
                </a:lnTo>
                <a:lnTo>
                  <a:pt x="0" y="1432086"/>
                </a:lnTo>
                <a:lnTo>
                  <a:pt x="0" y="1443041"/>
                </a:lnTo>
                <a:lnTo>
                  <a:pt x="6396518" y="1443041"/>
                </a:lnTo>
                <a:close/>
              </a:path>
            </a:pathLst>
          </a:custGeom>
          <a:solidFill>
            <a:srgbClr val="3A3A3A"/>
          </a:solidFill>
          <a:ln w="9525">
            <a:noFill/>
          </a:ln>
        </p:spPr>
        <p:txBody>
          <a:bodyPr/>
          <a:p>
            <a:endParaRPr lang="zh-CN" altLang="en-US"/>
          </a:p>
        </p:txBody>
      </p:sp>
      <p:sp>
        <p:nvSpPr>
          <p:cNvPr id="34820" name="直接连接符 8"/>
          <p:cNvSpPr/>
          <p:nvPr/>
        </p:nvSpPr>
        <p:spPr>
          <a:xfrm rot="-5400000" flipV="1">
            <a:off x="-396875" y="477838"/>
            <a:ext cx="1814513" cy="828675"/>
          </a:xfrm>
          <a:prstGeom prst="line">
            <a:avLst/>
          </a:prstGeom>
          <a:ln w="6350" cap="flat" cmpd="sng">
            <a:solidFill>
              <a:srgbClr val="3A3A3A"/>
            </a:solidFill>
            <a:prstDash val="solid"/>
            <a:round/>
            <a:headEnd type="none" w="med" len="med"/>
            <a:tailEnd type="none" w="med" len="med"/>
          </a:ln>
        </p:spPr>
      </p:sp>
      <p:sp>
        <p:nvSpPr>
          <p:cNvPr id="34821" name="文本框 10"/>
          <p:cNvSpPr/>
          <p:nvPr/>
        </p:nvSpPr>
        <p:spPr>
          <a:xfrm>
            <a:off x="1595120" y="2179955"/>
            <a:ext cx="842010" cy="760730"/>
          </a:xfrm>
          <a:prstGeom prst="rect">
            <a:avLst/>
          </a:prstGeom>
          <a:noFill/>
          <a:ln w="9525">
            <a:noFill/>
          </a:ln>
        </p:spPr>
        <p:txBody>
          <a:bodyPr wrap="none" lIns="68580" tIns="34290" rIns="68580" bIns="34290" anchor="t">
            <a:spAutoFit/>
          </a:bodyPr>
          <a:p>
            <a:r>
              <a:rPr lang="en-US" altLang="zh-CN" sz="4500" b="1" dirty="0">
                <a:solidFill>
                  <a:srgbClr val="54B6DA"/>
                </a:solidFill>
                <a:latin typeface="微软雅黑" panose="020B0503020204020204" pitchFamily="34" charset="-122"/>
                <a:ea typeface="微软雅黑" panose="020B0503020204020204" pitchFamily="34" charset="-122"/>
                <a:sym typeface="微软雅黑" panose="020B0503020204020204" pitchFamily="34" charset="-122"/>
              </a:rPr>
              <a:t>03</a:t>
            </a:r>
            <a:endParaRPr lang="en-US" altLang="zh-CN" sz="4500" b="1" dirty="0">
              <a:solidFill>
                <a:srgbClr val="54B6DA"/>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4823" name="任意多边形 32"/>
          <p:cNvSpPr/>
          <p:nvPr/>
        </p:nvSpPr>
        <p:spPr>
          <a:xfrm rot="2700000">
            <a:off x="8786813" y="2262188"/>
            <a:ext cx="712787" cy="712787"/>
          </a:xfrm>
          <a:custGeom>
            <a:avLst/>
            <a:gdLst/>
            <a:ahLst/>
            <a:cxnLst>
              <a:cxn ang="0">
                <a:pos x="0" y="0"/>
              </a:cxn>
              <a:cxn ang="0">
                <a:pos x="534449" y="534449"/>
              </a:cxn>
              <a:cxn ang="0">
                <a:pos x="0" y="534449"/>
              </a:cxn>
              <a:cxn ang="0">
                <a:pos x="0" y="0"/>
              </a:cxn>
            </a:cxnLst>
            <a:pathLst>
              <a:path w="950633" h="950633">
                <a:moveTo>
                  <a:pt x="0" y="0"/>
                </a:moveTo>
                <a:lnTo>
                  <a:pt x="950633" y="950633"/>
                </a:lnTo>
                <a:lnTo>
                  <a:pt x="0" y="950633"/>
                </a:lnTo>
                <a:lnTo>
                  <a:pt x="0" y="0"/>
                </a:lnTo>
                <a:close/>
              </a:path>
            </a:pathLst>
          </a:custGeom>
          <a:solidFill>
            <a:srgbClr val="54B6DA"/>
          </a:solidFill>
          <a:ln w="9525">
            <a:noFill/>
          </a:ln>
        </p:spPr>
        <p:txBody>
          <a:bodyPr/>
          <a:p>
            <a:endParaRPr lang="zh-CN" altLang="en-US"/>
          </a:p>
        </p:txBody>
      </p:sp>
      <p:sp>
        <p:nvSpPr>
          <p:cNvPr id="34825" name="矩形 12"/>
          <p:cNvSpPr/>
          <p:nvPr/>
        </p:nvSpPr>
        <p:spPr>
          <a:xfrm>
            <a:off x="4013200" y="1982470"/>
            <a:ext cx="4389755" cy="668655"/>
          </a:xfrm>
          <a:prstGeom prst="rect">
            <a:avLst/>
          </a:prstGeom>
          <a:noFill/>
          <a:ln w="9525">
            <a:noFill/>
          </a:ln>
        </p:spPr>
        <p:txBody>
          <a:bodyPr wrap="square" lIns="68580" tIns="34290" rIns="68580" bIns="34290" anchor="t">
            <a:spAutoFit/>
          </a:bodyPr>
          <a:p>
            <a:pPr algn="ctr"/>
            <a:r>
              <a:rPr lang="zh-CN" altLang="en-US" sz="3900" b="1" dirty="0">
                <a:solidFill>
                  <a:srgbClr val="54B6DA"/>
                </a:solidFill>
                <a:latin typeface="微软雅黑" panose="020B0503020204020204" pitchFamily="34" charset="-122"/>
                <a:ea typeface="微软雅黑" panose="020B0503020204020204" pitchFamily="34" charset="-122"/>
                <a:sym typeface="微软雅黑" panose="020B0503020204020204" pitchFamily="34" charset="-122"/>
              </a:rPr>
              <a:t>移动端学习流程</a:t>
            </a:r>
            <a:endParaRPr lang="zh-CN" altLang="en-US" sz="3900" b="1" dirty="0">
              <a:solidFill>
                <a:srgbClr val="54B6DA"/>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0726" name="直接连接符 15"/>
          <p:cNvSpPr/>
          <p:nvPr/>
        </p:nvSpPr>
        <p:spPr>
          <a:xfrm>
            <a:off x="2751773" y="2037080"/>
            <a:ext cx="0" cy="1068388"/>
          </a:xfrm>
          <a:prstGeom prst="line">
            <a:avLst/>
          </a:prstGeom>
          <a:ln w="6350" cap="flat" cmpd="sng">
            <a:solidFill>
              <a:srgbClr val="3A3A3A"/>
            </a:solidFill>
            <a:prstDash val="solid"/>
            <a:round/>
            <a:headEnd type="none" w="med" len="med"/>
            <a:tailEnd type="none" w="med" len="med"/>
          </a:ln>
        </p:spPr>
      </p:sp>
    </p:spTree>
    <p:custDataLst>
      <p:tags r:id="rId1"/>
    </p:custDataLst>
  </p:cSld>
  <p:clrMapOvr>
    <a:masterClrMapping/>
  </p:clrMapOvr>
  <p:transition spd="slow">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26625" name="组合 20"/>
          <p:cNvGrpSpPr/>
          <p:nvPr/>
        </p:nvGrpSpPr>
        <p:grpSpPr>
          <a:xfrm>
            <a:off x="374650" y="336550"/>
            <a:ext cx="412750" cy="377825"/>
            <a:chOff x="0" y="0"/>
            <a:chExt cx="791878" cy="726342"/>
          </a:xfrm>
        </p:grpSpPr>
        <p:sp>
          <p:nvSpPr>
            <p:cNvPr id="26626" name="矩形 22"/>
            <p:cNvSpPr/>
            <p:nvPr/>
          </p:nvSpPr>
          <p:spPr>
            <a:xfrm>
              <a:off x="0" y="0"/>
              <a:ext cx="574158" cy="574158"/>
            </a:xfrm>
            <a:prstGeom prst="rect">
              <a:avLst/>
            </a:prstGeom>
            <a:noFill/>
            <a:ln w="28575" cap="flat" cmpd="sng">
              <a:solidFill>
                <a:srgbClr val="004358"/>
              </a:solidFill>
              <a:prstDash val="solid"/>
              <a:miter/>
              <a:headEnd type="none" w="med" len="med"/>
              <a:tailEnd type="none" w="med" len="med"/>
            </a:ln>
          </p:spPr>
          <p:txBody>
            <a:bodyPr lIns="68580" tIns="34290" rIns="68580" bIns="34290" anchor="ctr"/>
            <a:p>
              <a:pPr algn="ctr"/>
              <a:endParaRPr lang="zh-CN" altLang="en-US" dirty="0">
                <a:solidFill>
                  <a:srgbClr val="FFFFFF"/>
                </a:solidFill>
                <a:latin typeface="等线" panose="02010600030101010101" pitchFamily="2" charset="-122"/>
                <a:ea typeface="等线" panose="02010600030101010101" pitchFamily="2" charset="-122"/>
                <a:sym typeface="等线" panose="02010600030101010101" pitchFamily="2" charset="-122"/>
              </a:endParaRPr>
            </a:p>
          </p:txBody>
        </p:sp>
        <p:sp>
          <p:nvSpPr>
            <p:cNvPr id="26627" name="矩形 29"/>
            <p:cNvSpPr/>
            <p:nvPr/>
          </p:nvSpPr>
          <p:spPr>
            <a:xfrm>
              <a:off x="217720" y="152184"/>
              <a:ext cx="574158" cy="574158"/>
            </a:xfrm>
            <a:prstGeom prst="rect">
              <a:avLst/>
            </a:prstGeom>
            <a:solidFill>
              <a:srgbClr val="FFFFFF"/>
            </a:solidFill>
            <a:ln w="38100" cap="flat" cmpd="sng">
              <a:solidFill>
                <a:srgbClr val="65BCDD"/>
              </a:solidFill>
              <a:prstDash val="solid"/>
              <a:miter/>
              <a:headEnd type="none" w="med" len="med"/>
              <a:tailEnd type="none" w="med" len="med"/>
            </a:ln>
          </p:spPr>
          <p:txBody>
            <a:bodyPr lIns="68580" tIns="34290" rIns="68580" bIns="34290" anchor="ctr"/>
            <a:p>
              <a:pPr algn="ctr"/>
              <a:endParaRPr lang="zh-CN" altLang="en-US" dirty="0">
                <a:solidFill>
                  <a:srgbClr val="000000"/>
                </a:solidFill>
                <a:latin typeface="等线" panose="02010600030101010101" pitchFamily="2" charset="-122"/>
                <a:ea typeface="等线" panose="02010600030101010101" pitchFamily="2" charset="-122"/>
                <a:sym typeface="等线" panose="02010600030101010101" pitchFamily="2" charset="-122"/>
              </a:endParaRPr>
            </a:p>
          </p:txBody>
        </p:sp>
      </p:grpSp>
      <p:sp>
        <p:nvSpPr>
          <p:cNvPr id="26628" name="直接连接符 17"/>
          <p:cNvSpPr/>
          <p:nvPr/>
        </p:nvSpPr>
        <p:spPr>
          <a:xfrm flipV="1">
            <a:off x="965200" y="708025"/>
            <a:ext cx="7694613" cy="12700"/>
          </a:xfrm>
          <a:prstGeom prst="line">
            <a:avLst/>
          </a:prstGeom>
          <a:ln w="19050" cap="flat" cmpd="sng">
            <a:solidFill>
              <a:srgbClr val="65BCDD"/>
            </a:solidFill>
            <a:prstDash val="solid"/>
            <a:round/>
            <a:headEnd type="none" w="med" len="med"/>
            <a:tailEnd type="none" w="med" len="med"/>
          </a:ln>
        </p:spPr>
      </p:sp>
      <p:sp>
        <p:nvSpPr>
          <p:cNvPr id="26630" name="文本框 16"/>
          <p:cNvSpPr/>
          <p:nvPr/>
        </p:nvSpPr>
        <p:spPr>
          <a:xfrm>
            <a:off x="911225" y="279400"/>
            <a:ext cx="5745163" cy="714375"/>
          </a:xfrm>
          <a:prstGeom prst="rect">
            <a:avLst/>
          </a:prstGeom>
          <a:noFill/>
          <a:ln w="9525">
            <a:noFill/>
          </a:ln>
        </p:spPr>
        <p:txBody>
          <a:bodyPr wrap="square" lIns="68580" tIns="34290" rIns="68580" bIns="34290" anchor="t">
            <a:spAutoFit/>
          </a:bodyPr>
          <a:p>
            <a:r>
              <a:rPr lang="zh-CN" altLang="en-US" sz="2100" dirty="0">
                <a:latin typeface="微软雅黑" panose="020B0503020204020204" pitchFamily="34" charset="-122"/>
                <a:ea typeface="微软雅黑" panose="020B0503020204020204" pitchFamily="34" charset="-122"/>
                <a:sym typeface="+mn-ea"/>
              </a:rPr>
              <a:t>移动端学习流程-</a:t>
            </a:r>
            <a:r>
              <a:rPr lang="zh-CN" altLang="en-US" sz="2100" dirty="0">
                <a:latin typeface="微软雅黑" panose="020B0503020204020204" pitchFamily="34" charset="-122"/>
                <a:ea typeface="微软雅黑" panose="020B0503020204020204" pitchFamily="34" charset="-122"/>
              </a:rPr>
              <a:t>APP下载</a:t>
            </a:r>
            <a:r>
              <a:rPr lang="zh-CN" altLang="en-US" sz="2100" dirty="0">
                <a:latin typeface="微软雅黑" panose="020B0503020204020204" pitchFamily="34" charset="-122"/>
                <a:ea typeface="微软雅黑" panose="020B0503020204020204" pitchFamily="34" charset="-122"/>
              </a:rPr>
              <a:t>安装</a:t>
            </a:r>
            <a:endParaRPr lang="zh-CN" altLang="en-US" sz="2100" dirty="0">
              <a:latin typeface="微软雅黑" panose="020B0503020204020204" pitchFamily="34" charset="-122"/>
              <a:ea typeface="微软雅黑" panose="020B0503020204020204" pitchFamily="34" charset="-122"/>
            </a:endParaRPr>
          </a:p>
          <a:p>
            <a:endParaRPr lang="zh-CN" altLang="en-US" sz="2100" dirty="0">
              <a:latin typeface="微软雅黑" panose="020B0503020204020204" pitchFamily="34" charset="-122"/>
              <a:ea typeface="微软雅黑" panose="020B0503020204020204" pitchFamily="34" charset="-122"/>
            </a:endParaRPr>
          </a:p>
        </p:txBody>
      </p:sp>
      <p:sp>
        <p:nvSpPr>
          <p:cNvPr id="20" name="文本框 30"/>
          <p:cNvSpPr>
            <a:spLocks noChangeArrowheads="1"/>
          </p:cNvSpPr>
          <p:nvPr/>
        </p:nvSpPr>
        <p:spPr bwMode="auto">
          <a:xfrm>
            <a:off x="519430" y="861060"/>
            <a:ext cx="6612255" cy="398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15000"/>
              </a:spcBef>
              <a:buFont typeface="Arial" panose="020B0604020202020204" pitchFamily="34" charset="0"/>
              <a:buChar char="•"/>
              <a:defRPr sz="2400">
                <a:solidFill>
                  <a:schemeClr val="tx1"/>
                </a:solidFill>
                <a:latin typeface="Constantia" panose="02030602050306030303" pitchFamily="18" charset="0"/>
                <a:ea typeface="宋体" panose="02010600030101010101" pitchFamily="2" charset="-122"/>
              </a:defRPr>
            </a:lvl1pPr>
            <a:lvl2pPr marL="742950" indent="-285750" eaLnBrk="0" hangingPunct="0">
              <a:spcBef>
                <a:spcPct val="15000"/>
              </a:spcBef>
              <a:buFont typeface="Arial" panose="020B0604020202020204" pitchFamily="34" charset="0"/>
              <a:buChar char="–"/>
              <a:defRPr sz="2100">
                <a:solidFill>
                  <a:schemeClr val="tx1"/>
                </a:solidFill>
                <a:latin typeface="Constantia" panose="02030602050306030303" pitchFamily="18" charset="0"/>
                <a:ea typeface="宋体" panose="02010600030101010101" pitchFamily="2" charset="-122"/>
              </a:defRPr>
            </a:lvl2pPr>
            <a:lvl3pPr marL="1143000" indent="-228600" eaLnBrk="0" hangingPunct="0">
              <a:spcBef>
                <a:spcPct val="15000"/>
              </a:spcBef>
              <a:buFont typeface="Arial" panose="020B0604020202020204" pitchFamily="34" charset="0"/>
              <a:buChar char="•"/>
              <a:defRPr>
                <a:solidFill>
                  <a:schemeClr val="tx1"/>
                </a:solidFill>
                <a:latin typeface="Constantia" panose="02030602050306030303" pitchFamily="18" charset="0"/>
                <a:ea typeface="宋体" panose="02010600030101010101" pitchFamily="2" charset="-122"/>
              </a:defRPr>
            </a:lvl3pPr>
            <a:lvl4pPr marL="1600200" indent="-228600" eaLnBrk="0" hangingPunct="0">
              <a:spcBef>
                <a:spcPct val="15000"/>
              </a:spcBef>
              <a:buFont typeface="Arial" panose="020B0604020202020204" pitchFamily="34" charset="0"/>
              <a:buChar char="–"/>
              <a:defRPr sz="1500">
                <a:solidFill>
                  <a:schemeClr val="tx1"/>
                </a:solidFill>
                <a:latin typeface="Constantia" panose="02030602050306030303" pitchFamily="18" charset="0"/>
                <a:ea typeface="宋体" panose="02010600030101010101" pitchFamily="2" charset="-122"/>
              </a:defRPr>
            </a:lvl4pPr>
            <a:lvl5pPr marL="2057400" indent="-228600" eaLnBrk="0" hangingPunct="0">
              <a:spcBef>
                <a:spcPct val="15000"/>
              </a:spcBef>
              <a:buFont typeface="Arial" panose="020B0604020202020204" pitchFamily="34" charset="0"/>
              <a:buChar char="»"/>
              <a:defRPr sz="1500">
                <a:solidFill>
                  <a:schemeClr val="tx1"/>
                </a:solidFill>
                <a:latin typeface="Constantia" panose="02030602050306030303" pitchFamily="18" charset="0"/>
                <a:ea typeface="宋体" panose="02010600030101010101" pitchFamily="2" charset="-122"/>
              </a:defRPr>
            </a:lvl5pPr>
            <a:lvl6pPr marL="2514600" indent="-228600" eaLnBrk="0" fontAlgn="base" hangingPunct="0">
              <a:spcBef>
                <a:spcPct val="15000"/>
              </a:spcBef>
              <a:spcAft>
                <a:spcPct val="0"/>
              </a:spcAft>
              <a:buFont typeface="Arial" panose="020B0604020202020204" pitchFamily="34" charset="0"/>
              <a:buChar char="»"/>
              <a:defRPr sz="1500">
                <a:solidFill>
                  <a:schemeClr val="tx1"/>
                </a:solidFill>
                <a:latin typeface="Constantia" panose="02030602050306030303" pitchFamily="18" charset="0"/>
                <a:ea typeface="宋体" panose="02010600030101010101" pitchFamily="2" charset="-122"/>
              </a:defRPr>
            </a:lvl6pPr>
            <a:lvl7pPr marL="2971800" indent="-228600" eaLnBrk="0" fontAlgn="base" hangingPunct="0">
              <a:spcBef>
                <a:spcPct val="15000"/>
              </a:spcBef>
              <a:spcAft>
                <a:spcPct val="0"/>
              </a:spcAft>
              <a:buFont typeface="Arial" panose="020B0604020202020204" pitchFamily="34" charset="0"/>
              <a:buChar char="»"/>
              <a:defRPr sz="1500">
                <a:solidFill>
                  <a:schemeClr val="tx1"/>
                </a:solidFill>
                <a:latin typeface="Constantia" panose="02030602050306030303" pitchFamily="18" charset="0"/>
                <a:ea typeface="宋体" panose="02010600030101010101" pitchFamily="2" charset="-122"/>
              </a:defRPr>
            </a:lvl7pPr>
            <a:lvl8pPr marL="3429000" indent="-228600" eaLnBrk="0" fontAlgn="base" hangingPunct="0">
              <a:spcBef>
                <a:spcPct val="15000"/>
              </a:spcBef>
              <a:spcAft>
                <a:spcPct val="0"/>
              </a:spcAft>
              <a:buFont typeface="Arial" panose="020B0604020202020204" pitchFamily="34" charset="0"/>
              <a:buChar char="»"/>
              <a:defRPr sz="1500">
                <a:solidFill>
                  <a:schemeClr val="tx1"/>
                </a:solidFill>
                <a:latin typeface="Constantia" panose="02030602050306030303" pitchFamily="18" charset="0"/>
                <a:ea typeface="宋体" panose="02010600030101010101" pitchFamily="2" charset="-122"/>
              </a:defRPr>
            </a:lvl8pPr>
            <a:lvl9pPr marL="3886200" indent="-228600" eaLnBrk="0" fontAlgn="base" hangingPunct="0">
              <a:spcBef>
                <a:spcPct val="15000"/>
              </a:spcBef>
              <a:spcAft>
                <a:spcPct val="0"/>
              </a:spcAft>
              <a:buFont typeface="Arial" panose="020B0604020202020204" pitchFamily="34" charset="0"/>
              <a:buChar char="»"/>
              <a:defRPr sz="1500">
                <a:solidFill>
                  <a:schemeClr val="tx1"/>
                </a:solidFill>
                <a:latin typeface="Constantia" panose="02030602050306030303" pitchFamily="18" charset="0"/>
                <a:ea typeface="宋体" panose="02010600030101010101" pitchFamily="2" charset="-122"/>
              </a:defRPr>
            </a:lvl9pPr>
          </a:lstStyle>
          <a:p>
            <a:pPr eaLnBrk="1" fontAlgn="base" hangingPunct="1">
              <a:spcBef>
                <a:spcPct val="0"/>
              </a:spcBef>
              <a:buFont typeface="Arial" panose="020B0604020202020204" pitchFamily="34" charset="0"/>
              <a:buNone/>
            </a:pPr>
            <a:r>
              <a:rPr lang="zh-CN" altLang="en-US" sz="2000" b="1" strike="noStrike" noProof="1" dirty="0" smtClean="0">
                <a:latin typeface="微软雅黑" panose="020B0503020204020204" pitchFamily="34" charset="-122"/>
                <a:ea typeface="微软雅黑" panose="020B0503020204020204" pitchFamily="34" charset="-122"/>
                <a:cs typeface="微软雅黑" panose="020B0503020204020204" pitchFamily="34" charset="-122"/>
                <a:sym typeface="HelveticaNeueLT Pro 67 MdCn" pitchFamily="2" charset="-122"/>
              </a:rPr>
              <a:t>APP安装提示（确保下载最新版APP）</a:t>
            </a:r>
            <a:endParaRPr lang="zh-CN" altLang="en-US" sz="2000" b="1" strike="noStrike" noProof="1" dirty="0" smtClean="0">
              <a:latin typeface="微软雅黑" panose="020B0503020204020204" pitchFamily="34" charset="-122"/>
              <a:ea typeface="微软雅黑" panose="020B0503020204020204" pitchFamily="34" charset="-122"/>
              <a:cs typeface="微软雅黑" panose="020B0503020204020204" pitchFamily="34" charset="-122"/>
              <a:sym typeface="HelveticaNeueLT Pro 67 MdCn" pitchFamily="2" charset="-122"/>
            </a:endParaRPr>
          </a:p>
        </p:txBody>
      </p:sp>
      <p:sp>
        <p:nvSpPr>
          <p:cNvPr id="4" name="文本框 30"/>
          <p:cNvSpPr>
            <a:spLocks noChangeArrowheads="1"/>
          </p:cNvSpPr>
          <p:nvPr/>
        </p:nvSpPr>
        <p:spPr bwMode="auto">
          <a:xfrm>
            <a:off x="673735" y="3329940"/>
            <a:ext cx="2686050" cy="1198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15000"/>
              </a:spcBef>
              <a:buFont typeface="Arial" panose="020B0604020202020204" pitchFamily="34" charset="0"/>
              <a:buChar char="•"/>
              <a:defRPr sz="2400">
                <a:solidFill>
                  <a:schemeClr val="tx1"/>
                </a:solidFill>
                <a:latin typeface="Constantia" panose="02030602050306030303" pitchFamily="18" charset="0"/>
                <a:ea typeface="宋体" panose="02010600030101010101" pitchFamily="2" charset="-122"/>
              </a:defRPr>
            </a:lvl1pPr>
            <a:lvl2pPr marL="742950" indent="-285750" eaLnBrk="0" hangingPunct="0">
              <a:spcBef>
                <a:spcPct val="15000"/>
              </a:spcBef>
              <a:buFont typeface="Arial" panose="020B0604020202020204" pitchFamily="34" charset="0"/>
              <a:buChar char="–"/>
              <a:defRPr sz="2100">
                <a:solidFill>
                  <a:schemeClr val="tx1"/>
                </a:solidFill>
                <a:latin typeface="Constantia" panose="02030602050306030303" pitchFamily="18" charset="0"/>
                <a:ea typeface="宋体" panose="02010600030101010101" pitchFamily="2" charset="-122"/>
              </a:defRPr>
            </a:lvl2pPr>
            <a:lvl3pPr marL="1143000" indent="-228600" eaLnBrk="0" hangingPunct="0">
              <a:spcBef>
                <a:spcPct val="15000"/>
              </a:spcBef>
              <a:buFont typeface="Arial" panose="020B0604020202020204" pitchFamily="34" charset="0"/>
              <a:buChar char="•"/>
              <a:defRPr>
                <a:solidFill>
                  <a:schemeClr val="tx1"/>
                </a:solidFill>
                <a:latin typeface="Constantia" panose="02030602050306030303" pitchFamily="18" charset="0"/>
                <a:ea typeface="宋体" panose="02010600030101010101" pitchFamily="2" charset="-122"/>
              </a:defRPr>
            </a:lvl3pPr>
            <a:lvl4pPr marL="1600200" indent="-228600" eaLnBrk="0" hangingPunct="0">
              <a:spcBef>
                <a:spcPct val="15000"/>
              </a:spcBef>
              <a:buFont typeface="Arial" panose="020B0604020202020204" pitchFamily="34" charset="0"/>
              <a:buChar char="–"/>
              <a:defRPr sz="1500">
                <a:solidFill>
                  <a:schemeClr val="tx1"/>
                </a:solidFill>
                <a:latin typeface="Constantia" panose="02030602050306030303" pitchFamily="18" charset="0"/>
                <a:ea typeface="宋体" panose="02010600030101010101" pitchFamily="2" charset="-122"/>
              </a:defRPr>
            </a:lvl4pPr>
            <a:lvl5pPr marL="2057400" indent="-228600" eaLnBrk="0" hangingPunct="0">
              <a:spcBef>
                <a:spcPct val="15000"/>
              </a:spcBef>
              <a:buFont typeface="Arial" panose="020B0604020202020204" pitchFamily="34" charset="0"/>
              <a:buChar char="»"/>
              <a:defRPr sz="1500">
                <a:solidFill>
                  <a:schemeClr val="tx1"/>
                </a:solidFill>
                <a:latin typeface="Constantia" panose="02030602050306030303" pitchFamily="18" charset="0"/>
                <a:ea typeface="宋体" panose="02010600030101010101" pitchFamily="2" charset="-122"/>
              </a:defRPr>
            </a:lvl5pPr>
            <a:lvl6pPr marL="2514600" indent="-228600" eaLnBrk="0" fontAlgn="base" hangingPunct="0">
              <a:spcBef>
                <a:spcPct val="15000"/>
              </a:spcBef>
              <a:spcAft>
                <a:spcPct val="0"/>
              </a:spcAft>
              <a:buFont typeface="Arial" panose="020B0604020202020204" pitchFamily="34" charset="0"/>
              <a:buChar char="»"/>
              <a:defRPr sz="1500">
                <a:solidFill>
                  <a:schemeClr val="tx1"/>
                </a:solidFill>
                <a:latin typeface="Constantia" panose="02030602050306030303" pitchFamily="18" charset="0"/>
                <a:ea typeface="宋体" panose="02010600030101010101" pitchFamily="2" charset="-122"/>
              </a:defRPr>
            </a:lvl6pPr>
            <a:lvl7pPr marL="2971800" indent="-228600" eaLnBrk="0" fontAlgn="base" hangingPunct="0">
              <a:spcBef>
                <a:spcPct val="15000"/>
              </a:spcBef>
              <a:spcAft>
                <a:spcPct val="0"/>
              </a:spcAft>
              <a:buFont typeface="Arial" panose="020B0604020202020204" pitchFamily="34" charset="0"/>
              <a:buChar char="»"/>
              <a:defRPr sz="1500">
                <a:solidFill>
                  <a:schemeClr val="tx1"/>
                </a:solidFill>
                <a:latin typeface="Constantia" panose="02030602050306030303" pitchFamily="18" charset="0"/>
                <a:ea typeface="宋体" panose="02010600030101010101" pitchFamily="2" charset="-122"/>
              </a:defRPr>
            </a:lvl7pPr>
            <a:lvl8pPr marL="3429000" indent="-228600" eaLnBrk="0" fontAlgn="base" hangingPunct="0">
              <a:spcBef>
                <a:spcPct val="15000"/>
              </a:spcBef>
              <a:spcAft>
                <a:spcPct val="0"/>
              </a:spcAft>
              <a:buFont typeface="Arial" panose="020B0604020202020204" pitchFamily="34" charset="0"/>
              <a:buChar char="»"/>
              <a:defRPr sz="1500">
                <a:solidFill>
                  <a:schemeClr val="tx1"/>
                </a:solidFill>
                <a:latin typeface="Constantia" panose="02030602050306030303" pitchFamily="18" charset="0"/>
                <a:ea typeface="宋体" panose="02010600030101010101" pitchFamily="2" charset="-122"/>
              </a:defRPr>
            </a:lvl8pPr>
            <a:lvl9pPr marL="3886200" indent="-228600" eaLnBrk="0" fontAlgn="base" hangingPunct="0">
              <a:spcBef>
                <a:spcPct val="15000"/>
              </a:spcBef>
              <a:spcAft>
                <a:spcPct val="0"/>
              </a:spcAft>
              <a:buFont typeface="Arial" panose="020B0604020202020204" pitchFamily="34" charset="0"/>
              <a:buChar char="»"/>
              <a:defRPr sz="1500">
                <a:solidFill>
                  <a:schemeClr val="tx1"/>
                </a:solidFill>
                <a:latin typeface="Constantia" panose="02030602050306030303" pitchFamily="18" charset="0"/>
                <a:ea typeface="宋体" panose="02010600030101010101" pitchFamily="2" charset="-122"/>
              </a:defRPr>
            </a:lvl9pPr>
          </a:lstStyle>
          <a:p>
            <a:pPr eaLnBrk="1" hangingPunct="1">
              <a:lnSpc>
                <a:spcPct val="150000"/>
              </a:lnSpc>
              <a:spcBef>
                <a:spcPct val="0"/>
              </a:spcBef>
              <a:buFont typeface="Arial" panose="020B0604020202020204" pitchFamily="34" charset="0"/>
              <a:buNone/>
            </a:pPr>
            <a:r>
              <a:rPr lang="zh-CN" altLang="en-US" sz="1600">
                <a:latin typeface="微软雅黑" panose="020B0503020204020204" pitchFamily="34" charset="-122"/>
                <a:ea typeface="微软雅黑" panose="020B0503020204020204" pitchFamily="34" charset="-122"/>
                <a:cs typeface="微软雅黑" panose="020B0503020204020204" pitchFamily="34" charset="-122"/>
                <a:sym typeface="+mn-ea"/>
              </a:rPr>
              <a:t>已经下载APP的考生请检查当前使用版本，如果不是最新，请卸载重新安装。</a:t>
            </a:r>
            <a:endParaRPr lang="zh-CN" altLang="en-US" sz="1600" strike="noStrike" noProof="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HelveticaNeueLT Pro 67 MdCn" pitchFamily="2" charset="-122"/>
            </a:endParaRPr>
          </a:p>
        </p:txBody>
      </p:sp>
      <p:sp>
        <p:nvSpPr>
          <p:cNvPr id="5" name="文本框 4"/>
          <p:cNvSpPr txBox="1"/>
          <p:nvPr/>
        </p:nvSpPr>
        <p:spPr>
          <a:xfrm>
            <a:off x="623570" y="1341755"/>
            <a:ext cx="7390765" cy="1814830"/>
          </a:xfrm>
          <a:prstGeom prst="rect">
            <a:avLst/>
          </a:prstGeom>
          <a:noFill/>
        </p:spPr>
        <p:txBody>
          <a:bodyPr wrap="square" rtlCol="0" anchor="t">
            <a:spAutoFit/>
          </a:bodyPr>
          <a:p>
            <a:r>
              <a:rPr lang="zh-CN" altLang="en-US" sz="1600" b="1">
                <a:latin typeface="微软雅黑" panose="020B0503020204020204" pitchFamily="34" charset="-122"/>
                <a:ea typeface="微软雅黑" panose="020B0503020204020204" pitchFamily="34" charset="-122"/>
              </a:rPr>
              <a:t>下载方式1：</a:t>
            </a:r>
            <a:r>
              <a:rPr lang="zh-CN" altLang="en-US" sz="1600">
                <a:latin typeface="微软雅黑" panose="020B0503020204020204" pitchFamily="34" charset="-122"/>
                <a:ea typeface="微软雅黑" panose="020B0503020204020204" pitchFamily="34" charset="-122"/>
              </a:rPr>
              <a:t>扫描下方二维码下载</a:t>
            </a:r>
            <a:endParaRPr lang="zh-CN" altLang="en-US" sz="1600">
              <a:latin typeface="微软雅黑" panose="020B0503020204020204" pitchFamily="34" charset="-122"/>
              <a:ea typeface="微软雅黑" panose="020B0503020204020204" pitchFamily="34" charset="-122"/>
            </a:endParaRPr>
          </a:p>
          <a:p>
            <a:r>
              <a:rPr lang="zh-CN" altLang="en-US" sz="1600" b="1">
                <a:latin typeface="微软雅黑" panose="020B0503020204020204" pitchFamily="34" charset="-122"/>
                <a:ea typeface="微软雅黑" panose="020B0503020204020204" pitchFamily="34" charset="-122"/>
              </a:rPr>
              <a:t>下载方式2：</a:t>
            </a:r>
            <a:r>
              <a:rPr lang="zh-CN" altLang="en-US" sz="1600">
                <a:latin typeface="微软雅黑" panose="020B0503020204020204" pitchFamily="34" charset="-122"/>
                <a:ea typeface="微软雅黑" panose="020B0503020204020204" pitchFamily="34" charset="-122"/>
                <a:cs typeface="微软雅黑" panose="020B0503020204020204" pitchFamily="34" charset="-122"/>
                <a:sym typeface="+mn-ea"/>
              </a:rPr>
              <a:t>点击链接 https://www.zikao365.com/zhuanti/gckhapp/ 手机下载“自考过程考核APP”，</a:t>
            </a:r>
            <a:r>
              <a:rPr lang="zh-CN" altLang="en-US" sz="1600" b="1">
                <a:latin typeface="微软雅黑" panose="020B0503020204020204" pitchFamily="34" charset="-122"/>
                <a:ea typeface="微软雅黑" panose="020B0503020204020204" pitchFamily="34" charset="-122"/>
                <a:cs typeface="微软雅黑" panose="020B0503020204020204" pitchFamily="34" charset="-122"/>
                <a:sym typeface="+mn-ea"/>
              </a:rPr>
              <a:t>安装最新版本软件。</a:t>
            </a:r>
            <a:endParaRPr lang="zh-CN" altLang="en-US" sz="1600" b="1">
              <a:latin typeface="微软雅黑" panose="020B0503020204020204" pitchFamily="34" charset="-122"/>
              <a:ea typeface="微软雅黑" panose="020B0503020204020204" pitchFamily="34" charset="-122"/>
              <a:cs typeface="微软雅黑" panose="020B0503020204020204" pitchFamily="34" charset="-122"/>
              <a:sym typeface="+mn-ea"/>
            </a:endParaRPr>
          </a:p>
          <a:p>
            <a:r>
              <a:rPr lang="zh-CN" altLang="en-US" sz="1600" b="1">
                <a:latin typeface="微软雅黑" panose="020B0503020204020204" pitchFamily="34" charset="-122"/>
                <a:ea typeface="微软雅黑" panose="020B0503020204020204" pitchFamily="34" charset="-122"/>
                <a:cs typeface="微软雅黑" panose="020B0503020204020204" pitchFamily="34" charset="-122"/>
                <a:sym typeface="+mn-ea"/>
              </a:rPr>
              <a:t>下载方式</a:t>
            </a:r>
            <a:r>
              <a:rPr lang="en-US" altLang="zh-CN" sz="1600" b="1">
                <a:latin typeface="微软雅黑" panose="020B0503020204020204" pitchFamily="34" charset="-122"/>
                <a:ea typeface="微软雅黑" panose="020B0503020204020204" pitchFamily="34" charset="-122"/>
                <a:cs typeface="微软雅黑" panose="020B0503020204020204" pitchFamily="34" charset="-122"/>
                <a:sym typeface="+mn-ea"/>
              </a:rPr>
              <a:t>3</a:t>
            </a:r>
            <a:r>
              <a:rPr lang="zh-CN" altLang="en-US" sz="1600" b="1">
                <a:latin typeface="微软雅黑" panose="020B0503020204020204" pitchFamily="34" charset="-122"/>
                <a:ea typeface="微软雅黑" panose="020B0503020204020204" pitchFamily="34" charset="-122"/>
                <a:cs typeface="微软雅黑" panose="020B0503020204020204" pitchFamily="34" charset="-122"/>
                <a:sym typeface="+mn-ea"/>
              </a:rPr>
              <a:t>：</a:t>
            </a:r>
            <a:endParaRPr lang="zh-CN" altLang="en-US" sz="1600" b="1">
              <a:latin typeface="微软雅黑" panose="020B0503020204020204" pitchFamily="34" charset="-122"/>
              <a:ea typeface="微软雅黑" panose="020B0503020204020204" pitchFamily="34" charset="-122"/>
              <a:cs typeface="微软雅黑" panose="020B0503020204020204" pitchFamily="34" charset="-122"/>
              <a:sym typeface="+mn-ea"/>
            </a:endParaRPr>
          </a:p>
          <a:p>
            <a:r>
              <a:rPr lang="zh-CN" altLang="en-US" sz="1600">
                <a:latin typeface="微软雅黑" panose="020B0503020204020204" pitchFamily="34" charset="-122"/>
                <a:ea typeface="微软雅黑" panose="020B0503020204020204" pitchFamily="34" charset="-122"/>
                <a:cs typeface="微软雅黑" panose="020B0503020204020204" pitchFamily="34" charset="-122"/>
                <a:sym typeface="+mn-ea"/>
              </a:rPr>
              <a:t>考生可以进入“华为应用市场、豌豆荚、苹果APP Store、小米应用商店、OPPO软件商店、魅族应用商店、360手机助手”中，自行检索关键词“自考过程考核”，下载APP进行安装。</a:t>
            </a:r>
            <a:endParaRPr lang="zh-CN" altLang="en-US" sz="1600">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pic>
        <p:nvPicPr>
          <p:cNvPr id="6" name="图片 5"/>
          <p:cNvPicPr>
            <a:picLocks noChangeAspect="1"/>
          </p:cNvPicPr>
          <p:nvPr/>
        </p:nvPicPr>
        <p:blipFill>
          <a:blip r:embed="rId1"/>
          <a:stretch>
            <a:fillRect/>
          </a:stretch>
        </p:blipFill>
        <p:spPr>
          <a:xfrm>
            <a:off x="5809615" y="3006090"/>
            <a:ext cx="1704975" cy="1733550"/>
          </a:xfrm>
          <a:prstGeom prst="rect">
            <a:avLst/>
          </a:prstGeom>
        </p:spPr>
      </p:pic>
      <p:pic>
        <p:nvPicPr>
          <p:cNvPr id="2" name="图片 1" descr="logo"/>
          <p:cNvPicPr>
            <a:picLocks noChangeAspect="1"/>
          </p:cNvPicPr>
          <p:nvPr/>
        </p:nvPicPr>
        <p:blipFill>
          <a:blip r:embed="rId2"/>
          <a:stretch>
            <a:fillRect/>
          </a:stretch>
        </p:blipFill>
        <p:spPr>
          <a:xfrm>
            <a:off x="7503160" y="213360"/>
            <a:ext cx="1274445" cy="339725"/>
          </a:xfrm>
          <a:prstGeom prst="rect">
            <a:avLst/>
          </a:prstGeom>
        </p:spPr>
      </p:pic>
    </p:spTree>
    <p:custDataLst>
      <p:tags r:id="rId3"/>
    </p:custData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26625" name="组合 20"/>
          <p:cNvGrpSpPr/>
          <p:nvPr/>
        </p:nvGrpSpPr>
        <p:grpSpPr>
          <a:xfrm>
            <a:off x="374650" y="336550"/>
            <a:ext cx="412750" cy="377825"/>
            <a:chOff x="0" y="0"/>
            <a:chExt cx="791878" cy="726342"/>
          </a:xfrm>
        </p:grpSpPr>
        <p:sp>
          <p:nvSpPr>
            <p:cNvPr id="26626" name="矩形 22"/>
            <p:cNvSpPr/>
            <p:nvPr/>
          </p:nvSpPr>
          <p:spPr>
            <a:xfrm>
              <a:off x="0" y="0"/>
              <a:ext cx="574158" cy="574158"/>
            </a:xfrm>
            <a:prstGeom prst="rect">
              <a:avLst/>
            </a:prstGeom>
            <a:noFill/>
            <a:ln w="28575" cap="flat" cmpd="sng">
              <a:solidFill>
                <a:srgbClr val="004358"/>
              </a:solidFill>
              <a:prstDash val="solid"/>
              <a:miter/>
              <a:headEnd type="none" w="med" len="med"/>
              <a:tailEnd type="none" w="med" len="med"/>
            </a:ln>
          </p:spPr>
          <p:txBody>
            <a:bodyPr lIns="68580" tIns="34290" rIns="68580" bIns="34290" anchor="ctr"/>
            <a:p>
              <a:pPr algn="ctr"/>
              <a:endParaRPr lang="zh-CN" altLang="en-US" dirty="0">
                <a:solidFill>
                  <a:srgbClr val="FFFFFF"/>
                </a:solidFill>
                <a:latin typeface="等线" panose="02010600030101010101" pitchFamily="2" charset="-122"/>
                <a:ea typeface="等线" panose="02010600030101010101" pitchFamily="2" charset="-122"/>
                <a:sym typeface="等线" panose="02010600030101010101" pitchFamily="2" charset="-122"/>
              </a:endParaRPr>
            </a:p>
          </p:txBody>
        </p:sp>
        <p:sp>
          <p:nvSpPr>
            <p:cNvPr id="26627" name="矩形 29"/>
            <p:cNvSpPr/>
            <p:nvPr/>
          </p:nvSpPr>
          <p:spPr>
            <a:xfrm>
              <a:off x="217720" y="152184"/>
              <a:ext cx="574158" cy="574158"/>
            </a:xfrm>
            <a:prstGeom prst="rect">
              <a:avLst/>
            </a:prstGeom>
            <a:solidFill>
              <a:srgbClr val="FFFFFF"/>
            </a:solidFill>
            <a:ln w="38100" cap="flat" cmpd="sng">
              <a:solidFill>
                <a:srgbClr val="65BCDD"/>
              </a:solidFill>
              <a:prstDash val="solid"/>
              <a:miter/>
              <a:headEnd type="none" w="med" len="med"/>
              <a:tailEnd type="none" w="med" len="med"/>
            </a:ln>
          </p:spPr>
          <p:txBody>
            <a:bodyPr lIns="68580" tIns="34290" rIns="68580" bIns="34290" anchor="ctr"/>
            <a:p>
              <a:pPr algn="ctr"/>
              <a:endParaRPr lang="zh-CN" altLang="en-US" dirty="0">
                <a:solidFill>
                  <a:srgbClr val="000000"/>
                </a:solidFill>
                <a:latin typeface="等线" panose="02010600030101010101" pitchFamily="2" charset="-122"/>
                <a:ea typeface="等线" panose="02010600030101010101" pitchFamily="2" charset="-122"/>
                <a:sym typeface="等线" panose="02010600030101010101" pitchFamily="2" charset="-122"/>
              </a:endParaRPr>
            </a:p>
          </p:txBody>
        </p:sp>
      </p:grpSp>
      <p:sp>
        <p:nvSpPr>
          <p:cNvPr id="26628" name="直接连接符 17"/>
          <p:cNvSpPr/>
          <p:nvPr/>
        </p:nvSpPr>
        <p:spPr>
          <a:xfrm flipV="1">
            <a:off x="965200" y="708025"/>
            <a:ext cx="7694613" cy="12700"/>
          </a:xfrm>
          <a:prstGeom prst="line">
            <a:avLst/>
          </a:prstGeom>
          <a:ln w="19050" cap="flat" cmpd="sng">
            <a:solidFill>
              <a:srgbClr val="65BCDD"/>
            </a:solidFill>
            <a:prstDash val="solid"/>
            <a:round/>
            <a:headEnd type="none" w="med" len="med"/>
            <a:tailEnd type="none" w="med" len="med"/>
          </a:ln>
        </p:spPr>
      </p:sp>
      <p:sp>
        <p:nvSpPr>
          <p:cNvPr id="26630" name="文本框 16"/>
          <p:cNvSpPr/>
          <p:nvPr/>
        </p:nvSpPr>
        <p:spPr>
          <a:xfrm>
            <a:off x="911225" y="279400"/>
            <a:ext cx="6682105" cy="714375"/>
          </a:xfrm>
          <a:prstGeom prst="rect">
            <a:avLst/>
          </a:prstGeom>
          <a:noFill/>
          <a:ln w="9525">
            <a:noFill/>
          </a:ln>
        </p:spPr>
        <p:txBody>
          <a:bodyPr wrap="square" lIns="68580" tIns="34290" rIns="68580" bIns="34290" anchor="t">
            <a:spAutoFit/>
          </a:bodyPr>
          <a:p>
            <a:r>
              <a:rPr lang="zh-CN" altLang="en-US" sz="2100" dirty="0">
                <a:latin typeface="微软雅黑" panose="020B0503020204020204" pitchFamily="34" charset="-122"/>
                <a:ea typeface="微软雅黑" panose="020B0503020204020204" pitchFamily="34" charset="-122"/>
                <a:sym typeface="+mn-ea"/>
              </a:rPr>
              <a:t>移动端学习流程-</a:t>
            </a:r>
            <a:r>
              <a:rPr lang="zh-CN" altLang="en-US" sz="2100" dirty="0">
                <a:latin typeface="微软雅黑" panose="020B0503020204020204" pitchFamily="34" charset="-122"/>
                <a:ea typeface="微软雅黑" panose="020B0503020204020204" pitchFamily="34" charset="-122"/>
              </a:rPr>
              <a:t>APP注意事项（必须设置免打扰模式）</a:t>
            </a:r>
            <a:endParaRPr lang="zh-CN" altLang="en-US" sz="2100" dirty="0">
              <a:latin typeface="微软雅黑" panose="020B0503020204020204" pitchFamily="34" charset="-122"/>
              <a:ea typeface="微软雅黑" panose="020B0503020204020204" pitchFamily="34" charset="-122"/>
            </a:endParaRPr>
          </a:p>
          <a:p>
            <a:endParaRPr lang="zh-CN" altLang="en-US" sz="2100" dirty="0">
              <a:latin typeface="微软雅黑" panose="020B0503020204020204" pitchFamily="34" charset="-122"/>
              <a:ea typeface="微软雅黑" panose="020B0503020204020204" pitchFamily="34" charset="-122"/>
            </a:endParaRPr>
          </a:p>
        </p:txBody>
      </p:sp>
      <p:sp>
        <p:nvSpPr>
          <p:cNvPr id="20" name="文本框 30"/>
          <p:cNvSpPr>
            <a:spLocks noChangeArrowheads="1"/>
          </p:cNvSpPr>
          <p:nvPr/>
        </p:nvSpPr>
        <p:spPr bwMode="auto">
          <a:xfrm>
            <a:off x="519430" y="861060"/>
            <a:ext cx="1207770" cy="398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15000"/>
              </a:spcBef>
              <a:buFont typeface="Arial" panose="020B0604020202020204" pitchFamily="34" charset="0"/>
              <a:buChar char="•"/>
              <a:defRPr sz="2400">
                <a:solidFill>
                  <a:schemeClr val="tx1"/>
                </a:solidFill>
                <a:latin typeface="Constantia" panose="02030602050306030303" pitchFamily="18" charset="0"/>
                <a:ea typeface="宋体" panose="02010600030101010101" pitchFamily="2" charset="-122"/>
              </a:defRPr>
            </a:lvl1pPr>
            <a:lvl2pPr marL="742950" indent="-285750" eaLnBrk="0" hangingPunct="0">
              <a:spcBef>
                <a:spcPct val="15000"/>
              </a:spcBef>
              <a:buFont typeface="Arial" panose="020B0604020202020204" pitchFamily="34" charset="0"/>
              <a:buChar char="–"/>
              <a:defRPr sz="2100">
                <a:solidFill>
                  <a:schemeClr val="tx1"/>
                </a:solidFill>
                <a:latin typeface="Constantia" panose="02030602050306030303" pitchFamily="18" charset="0"/>
                <a:ea typeface="宋体" panose="02010600030101010101" pitchFamily="2" charset="-122"/>
              </a:defRPr>
            </a:lvl2pPr>
            <a:lvl3pPr marL="1143000" indent="-228600" eaLnBrk="0" hangingPunct="0">
              <a:spcBef>
                <a:spcPct val="15000"/>
              </a:spcBef>
              <a:buFont typeface="Arial" panose="020B0604020202020204" pitchFamily="34" charset="0"/>
              <a:buChar char="•"/>
              <a:defRPr>
                <a:solidFill>
                  <a:schemeClr val="tx1"/>
                </a:solidFill>
                <a:latin typeface="Constantia" panose="02030602050306030303" pitchFamily="18" charset="0"/>
                <a:ea typeface="宋体" panose="02010600030101010101" pitchFamily="2" charset="-122"/>
              </a:defRPr>
            </a:lvl3pPr>
            <a:lvl4pPr marL="1600200" indent="-228600" eaLnBrk="0" hangingPunct="0">
              <a:spcBef>
                <a:spcPct val="15000"/>
              </a:spcBef>
              <a:buFont typeface="Arial" panose="020B0604020202020204" pitchFamily="34" charset="0"/>
              <a:buChar char="–"/>
              <a:defRPr sz="1500">
                <a:solidFill>
                  <a:schemeClr val="tx1"/>
                </a:solidFill>
                <a:latin typeface="Constantia" panose="02030602050306030303" pitchFamily="18" charset="0"/>
                <a:ea typeface="宋体" panose="02010600030101010101" pitchFamily="2" charset="-122"/>
              </a:defRPr>
            </a:lvl4pPr>
            <a:lvl5pPr marL="2057400" indent="-228600" eaLnBrk="0" hangingPunct="0">
              <a:spcBef>
                <a:spcPct val="15000"/>
              </a:spcBef>
              <a:buFont typeface="Arial" panose="020B0604020202020204" pitchFamily="34" charset="0"/>
              <a:buChar char="»"/>
              <a:defRPr sz="1500">
                <a:solidFill>
                  <a:schemeClr val="tx1"/>
                </a:solidFill>
                <a:latin typeface="Constantia" panose="02030602050306030303" pitchFamily="18" charset="0"/>
                <a:ea typeface="宋体" panose="02010600030101010101" pitchFamily="2" charset="-122"/>
              </a:defRPr>
            </a:lvl5pPr>
            <a:lvl6pPr marL="2514600" indent="-228600" eaLnBrk="0" fontAlgn="base" hangingPunct="0">
              <a:spcBef>
                <a:spcPct val="15000"/>
              </a:spcBef>
              <a:spcAft>
                <a:spcPct val="0"/>
              </a:spcAft>
              <a:buFont typeface="Arial" panose="020B0604020202020204" pitchFamily="34" charset="0"/>
              <a:buChar char="»"/>
              <a:defRPr sz="1500">
                <a:solidFill>
                  <a:schemeClr val="tx1"/>
                </a:solidFill>
                <a:latin typeface="Constantia" panose="02030602050306030303" pitchFamily="18" charset="0"/>
                <a:ea typeface="宋体" panose="02010600030101010101" pitchFamily="2" charset="-122"/>
              </a:defRPr>
            </a:lvl6pPr>
            <a:lvl7pPr marL="2971800" indent="-228600" eaLnBrk="0" fontAlgn="base" hangingPunct="0">
              <a:spcBef>
                <a:spcPct val="15000"/>
              </a:spcBef>
              <a:spcAft>
                <a:spcPct val="0"/>
              </a:spcAft>
              <a:buFont typeface="Arial" panose="020B0604020202020204" pitchFamily="34" charset="0"/>
              <a:buChar char="»"/>
              <a:defRPr sz="1500">
                <a:solidFill>
                  <a:schemeClr val="tx1"/>
                </a:solidFill>
                <a:latin typeface="Constantia" panose="02030602050306030303" pitchFamily="18" charset="0"/>
                <a:ea typeface="宋体" panose="02010600030101010101" pitchFamily="2" charset="-122"/>
              </a:defRPr>
            </a:lvl7pPr>
            <a:lvl8pPr marL="3429000" indent="-228600" eaLnBrk="0" fontAlgn="base" hangingPunct="0">
              <a:spcBef>
                <a:spcPct val="15000"/>
              </a:spcBef>
              <a:spcAft>
                <a:spcPct val="0"/>
              </a:spcAft>
              <a:buFont typeface="Arial" panose="020B0604020202020204" pitchFamily="34" charset="0"/>
              <a:buChar char="»"/>
              <a:defRPr sz="1500">
                <a:solidFill>
                  <a:schemeClr val="tx1"/>
                </a:solidFill>
                <a:latin typeface="Constantia" panose="02030602050306030303" pitchFamily="18" charset="0"/>
                <a:ea typeface="宋体" panose="02010600030101010101" pitchFamily="2" charset="-122"/>
              </a:defRPr>
            </a:lvl8pPr>
            <a:lvl9pPr marL="3886200" indent="-228600" eaLnBrk="0" fontAlgn="base" hangingPunct="0">
              <a:spcBef>
                <a:spcPct val="15000"/>
              </a:spcBef>
              <a:spcAft>
                <a:spcPct val="0"/>
              </a:spcAft>
              <a:buFont typeface="Arial" panose="020B0604020202020204" pitchFamily="34" charset="0"/>
              <a:buChar char="»"/>
              <a:defRPr sz="1500">
                <a:solidFill>
                  <a:schemeClr val="tx1"/>
                </a:solidFill>
                <a:latin typeface="Constantia" panose="02030602050306030303" pitchFamily="18" charset="0"/>
                <a:ea typeface="宋体" panose="02010600030101010101" pitchFamily="2" charset="-122"/>
              </a:defRPr>
            </a:lvl9pPr>
          </a:lstStyle>
          <a:p>
            <a:pPr eaLnBrk="1" fontAlgn="base" hangingPunct="1">
              <a:spcBef>
                <a:spcPct val="0"/>
              </a:spcBef>
              <a:buFont typeface="Arial" panose="020B0604020202020204" pitchFamily="34" charset="0"/>
              <a:buNone/>
            </a:pPr>
            <a:r>
              <a:rPr lang="zh-CN" altLang="en-US" sz="2000" b="1" strike="noStrike" noProof="1" dirty="0" smtClean="0">
                <a:latin typeface="微软雅黑" panose="020B0503020204020204" pitchFamily="34" charset="-122"/>
                <a:ea typeface="微软雅黑" panose="020B0503020204020204" pitchFamily="34" charset="-122"/>
                <a:cs typeface="微软雅黑" panose="020B0503020204020204" pitchFamily="34" charset="-122"/>
                <a:sym typeface="HelveticaNeueLT Pro 67 MdCn" pitchFamily="2" charset="-122"/>
              </a:rPr>
              <a:t>安卓系统</a:t>
            </a:r>
            <a:endParaRPr lang="zh-CN" altLang="en-US" sz="2000" b="1" strike="noStrike" noProof="1" dirty="0" smtClean="0">
              <a:latin typeface="微软雅黑" panose="020B0503020204020204" pitchFamily="34" charset="-122"/>
              <a:ea typeface="微软雅黑" panose="020B0503020204020204" pitchFamily="34" charset="-122"/>
              <a:cs typeface="微软雅黑" panose="020B0503020204020204" pitchFamily="34" charset="-122"/>
              <a:sym typeface="HelveticaNeueLT Pro 67 MdCn" pitchFamily="2" charset="-122"/>
            </a:endParaRPr>
          </a:p>
        </p:txBody>
      </p:sp>
      <p:pic>
        <p:nvPicPr>
          <p:cNvPr id="2" name="图片 1"/>
          <p:cNvPicPr>
            <a:picLocks noChangeAspect="1"/>
          </p:cNvPicPr>
          <p:nvPr/>
        </p:nvPicPr>
        <p:blipFill>
          <a:blip r:embed="rId1"/>
          <a:stretch>
            <a:fillRect/>
          </a:stretch>
        </p:blipFill>
        <p:spPr>
          <a:xfrm>
            <a:off x="1938020" y="993140"/>
            <a:ext cx="1882775" cy="3941445"/>
          </a:xfrm>
          <a:prstGeom prst="rect">
            <a:avLst/>
          </a:prstGeom>
          <a:ln>
            <a:solidFill>
              <a:schemeClr val="bg1">
                <a:lumMod val="50000"/>
              </a:schemeClr>
            </a:solidFill>
          </a:ln>
        </p:spPr>
      </p:pic>
      <p:pic>
        <p:nvPicPr>
          <p:cNvPr id="3" name="图片 2"/>
          <p:cNvPicPr>
            <a:picLocks noChangeAspect="1"/>
          </p:cNvPicPr>
          <p:nvPr/>
        </p:nvPicPr>
        <p:blipFill>
          <a:blip r:embed="rId2"/>
          <a:stretch>
            <a:fillRect/>
          </a:stretch>
        </p:blipFill>
        <p:spPr>
          <a:xfrm>
            <a:off x="4241800" y="993140"/>
            <a:ext cx="1881505" cy="3941445"/>
          </a:xfrm>
          <a:prstGeom prst="rect">
            <a:avLst/>
          </a:prstGeom>
          <a:ln>
            <a:solidFill>
              <a:schemeClr val="bg1">
                <a:lumMod val="50000"/>
              </a:schemeClr>
            </a:solidFill>
          </a:ln>
        </p:spPr>
      </p:pic>
      <p:pic>
        <p:nvPicPr>
          <p:cNvPr id="8" name="图片 7"/>
          <p:cNvPicPr>
            <a:picLocks noChangeAspect="1"/>
          </p:cNvPicPr>
          <p:nvPr/>
        </p:nvPicPr>
        <p:blipFill>
          <a:blip r:embed="rId3"/>
          <a:stretch>
            <a:fillRect/>
          </a:stretch>
        </p:blipFill>
        <p:spPr>
          <a:xfrm>
            <a:off x="6613525" y="993775"/>
            <a:ext cx="1882775" cy="3940810"/>
          </a:xfrm>
          <a:prstGeom prst="rect">
            <a:avLst/>
          </a:prstGeom>
          <a:ln>
            <a:solidFill>
              <a:schemeClr val="bg1">
                <a:lumMod val="50000"/>
              </a:schemeClr>
            </a:solidFill>
          </a:ln>
        </p:spPr>
      </p:pic>
      <p:pic>
        <p:nvPicPr>
          <p:cNvPr id="9" name="图片 8" descr="logo"/>
          <p:cNvPicPr>
            <a:picLocks noChangeAspect="1"/>
          </p:cNvPicPr>
          <p:nvPr/>
        </p:nvPicPr>
        <p:blipFill>
          <a:blip r:embed="rId4"/>
          <a:stretch>
            <a:fillRect/>
          </a:stretch>
        </p:blipFill>
        <p:spPr>
          <a:xfrm>
            <a:off x="7481570" y="213360"/>
            <a:ext cx="1274445" cy="339725"/>
          </a:xfrm>
          <a:prstGeom prst="rect">
            <a:avLst/>
          </a:prstGeom>
        </p:spPr>
      </p:pic>
    </p:spTree>
    <p:custDataLst>
      <p:tags r:id="rId5"/>
    </p:custData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26625" name="组合 20"/>
          <p:cNvGrpSpPr/>
          <p:nvPr/>
        </p:nvGrpSpPr>
        <p:grpSpPr>
          <a:xfrm>
            <a:off x="374650" y="336550"/>
            <a:ext cx="412750" cy="377825"/>
            <a:chOff x="0" y="0"/>
            <a:chExt cx="791878" cy="726342"/>
          </a:xfrm>
        </p:grpSpPr>
        <p:sp>
          <p:nvSpPr>
            <p:cNvPr id="26626" name="矩形 22"/>
            <p:cNvSpPr/>
            <p:nvPr/>
          </p:nvSpPr>
          <p:spPr>
            <a:xfrm>
              <a:off x="0" y="0"/>
              <a:ext cx="574158" cy="574158"/>
            </a:xfrm>
            <a:prstGeom prst="rect">
              <a:avLst/>
            </a:prstGeom>
            <a:noFill/>
            <a:ln w="28575" cap="flat" cmpd="sng">
              <a:solidFill>
                <a:srgbClr val="004358"/>
              </a:solidFill>
              <a:prstDash val="solid"/>
              <a:miter/>
              <a:headEnd type="none" w="med" len="med"/>
              <a:tailEnd type="none" w="med" len="med"/>
            </a:ln>
          </p:spPr>
          <p:txBody>
            <a:bodyPr lIns="68580" tIns="34290" rIns="68580" bIns="34290" anchor="ctr"/>
            <a:p>
              <a:pPr algn="ctr"/>
              <a:endParaRPr lang="zh-CN" altLang="en-US" dirty="0">
                <a:solidFill>
                  <a:srgbClr val="FFFFFF"/>
                </a:solidFill>
                <a:latin typeface="等线" panose="02010600030101010101" pitchFamily="2" charset="-122"/>
                <a:ea typeface="等线" panose="02010600030101010101" pitchFamily="2" charset="-122"/>
                <a:sym typeface="等线" panose="02010600030101010101" pitchFamily="2" charset="-122"/>
              </a:endParaRPr>
            </a:p>
          </p:txBody>
        </p:sp>
        <p:sp>
          <p:nvSpPr>
            <p:cNvPr id="26627" name="矩形 29"/>
            <p:cNvSpPr/>
            <p:nvPr/>
          </p:nvSpPr>
          <p:spPr>
            <a:xfrm>
              <a:off x="217720" y="152184"/>
              <a:ext cx="574158" cy="574158"/>
            </a:xfrm>
            <a:prstGeom prst="rect">
              <a:avLst/>
            </a:prstGeom>
            <a:solidFill>
              <a:srgbClr val="FFFFFF"/>
            </a:solidFill>
            <a:ln w="38100" cap="flat" cmpd="sng">
              <a:solidFill>
                <a:srgbClr val="65BCDD"/>
              </a:solidFill>
              <a:prstDash val="solid"/>
              <a:miter/>
              <a:headEnd type="none" w="med" len="med"/>
              <a:tailEnd type="none" w="med" len="med"/>
            </a:ln>
          </p:spPr>
          <p:txBody>
            <a:bodyPr lIns="68580" tIns="34290" rIns="68580" bIns="34290" anchor="ctr"/>
            <a:p>
              <a:pPr algn="ctr"/>
              <a:endParaRPr lang="zh-CN" altLang="en-US" dirty="0">
                <a:solidFill>
                  <a:srgbClr val="000000"/>
                </a:solidFill>
                <a:latin typeface="等线" panose="02010600030101010101" pitchFamily="2" charset="-122"/>
                <a:ea typeface="等线" panose="02010600030101010101" pitchFamily="2" charset="-122"/>
                <a:sym typeface="等线" panose="02010600030101010101" pitchFamily="2" charset="-122"/>
              </a:endParaRPr>
            </a:p>
          </p:txBody>
        </p:sp>
      </p:grpSp>
      <p:sp>
        <p:nvSpPr>
          <p:cNvPr id="26628" name="直接连接符 17"/>
          <p:cNvSpPr/>
          <p:nvPr/>
        </p:nvSpPr>
        <p:spPr>
          <a:xfrm flipV="1">
            <a:off x="965200" y="708025"/>
            <a:ext cx="7694613" cy="12700"/>
          </a:xfrm>
          <a:prstGeom prst="line">
            <a:avLst/>
          </a:prstGeom>
          <a:ln w="19050" cap="flat" cmpd="sng">
            <a:solidFill>
              <a:srgbClr val="65BCDD"/>
            </a:solidFill>
            <a:prstDash val="solid"/>
            <a:round/>
            <a:headEnd type="none" w="med" len="med"/>
            <a:tailEnd type="none" w="med" len="med"/>
          </a:ln>
        </p:spPr>
      </p:sp>
      <p:sp>
        <p:nvSpPr>
          <p:cNvPr id="26630" name="文本框 16"/>
          <p:cNvSpPr/>
          <p:nvPr/>
        </p:nvSpPr>
        <p:spPr>
          <a:xfrm>
            <a:off x="911225" y="279400"/>
            <a:ext cx="6680200" cy="714375"/>
          </a:xfrm>
          <a:prstGeom prst="rect">
            <a:avLst/>
          </a:prstGeom>
          <a:noFill/>
          <a:ln w="9525">
            <a:noFill/>
          </a:ln>
        </p:spPr>
        <p:txBody>
          <a:bodyPr wrap="square" lIns="68580" tIns="34290" rIns="68580" bIns="34290" anchor="t">
            <a:spAutoFit/>
          </a:bodyPr>
          <a:p>
            <a:r>
              <a:rPr lang="zh-CN" altLang="en-US" sz="2100" dirty="0">
                <a:latin typeface="微软雅黑" panose="020B0503020204020204" pitchFamily="34" charset="-122"/>
                <a:ea typeface="微软雅黑" panose="020B0503020204020204" pitchFamily="34" charset="-122"/>
                <a:sym typeface="+mn-ea"/>
              </a:rPr>
              <a:t>移动端学习流程-</a:t>
            </a:r>
            <a:r>
              <a:rPr lang="zh-CN" altLang="en-US" sz="2100" dirty="0">
                <a:latin typeface="微软雅黑" panose="020B0503020204020204" pitchFamily="34" charset="-122"/>
                <a:ea typeface="微软雅黑" panose="020B0503020204020204" pitchFamily="34" charset="-122"/>
              </a:rPr>
              <a:t>APP注意事项（必须设置免打扰模式）</a:t>
            </a:r>
            <a:endParaRPr lang="zh-CN" altLang="en-US" sz="2100" dirty="0">
              <a:latin typeface="微软雅黑" panose="020B0503020204020204" pitchFamily="34" charset="-122"/>
              <a:ea typeface="微软雅黑" panose="020B0503020204020204" pitchFamily="34" charset="-122"/>
            </a:endParaRPr>
          </a:p>
          <a:p>
            <a:endParaRPr lang="zh-CN" altLang="en-US" sz="2100" dirty="0">
              <a:latin typeface="微软雅黑" panose="020B0503020204020204" pitchFamily="34" charset="-122"/>
              <a:ea typeface="微软雅黑" panose="020B0503020204020204" pitchFamily="34" charset="-122"/>
            </a:endParaRPr>
          </a:p>
        </p:txBody>
      </p:sp>
      <p:sp>
        <p:nvSpPr>
          <p:cNvPr id="20" name="文本框 30"/>
          <p:cNvSpPr>
            <a:spLocks noChangeArrowheads="1"/>
          </p:cNvSpPr>
          <p:nvPr/>
        </p:nvSpPr>
        <p:spPr bwMode="auto">
          <a:xfrm>
            <a:off x="519430" y="861060"/>
            <a:ext cx="1207770" cy="398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15000"/>
              </a:spcBef>
              <a:buFont typeface="Arial" panose="020B0604020202020204" pitchFamily="34" charset="0"/>
              <a:buChar char="•"/>
              <a:defRPr sz="2400">
                <a:solidFill>
                  <a:schemeClr val="tx1"/>
                </a:solidFill>
                <a:latin typeface="Constantia" panose="02030602050306030303" pitchFamily="18" charset="0"/>
                <a:ea typeface="宋体" panose="02010600030101010101" pitchFamily="2" charset="-122"/>
              </a:defRPr>
            </a:lvl1pPr>
            <a:lvl2pPr marL="742950" indent="-285750" eaLnBrk="0" hangingPunct="0">
              <a:spcBef>
                <a:spcPct val="15000"/>
              </a:spcBef>
              <a:buFont typeface="Arial" panose="020B0604020202020204" pitchFamily="34" charset="0"/>
              <a:buChar char="–"/>
              <a:defRPr sz="2100">
                <a:solidFill>
                  <a:schemeClr val="tx1"/>
                </a:solidFill>
                <a:latin typeface="Constantia" panose="02030602050306030303" pitchFamily="18" charset="0"/>
                <a:ea typeface="宋体" panose="02010600030101010101" pitchFamily="2" charset="-122"/>
              </a:defRPr>
            </a:lvl2pPr>
            <a:lvl3pPr marL="1143000" indent="-228600" eaLnBrk="0" hangingPunct="0">
              <a:spcBef>
                <a:spcPct val="15000"/>
              </a:spcBef>
              <a:buFont typeface="Arial" panose="020B0604020202020204" pitchFamily="34" charset="0"/>
              <a:buChar char="•"/>
              <a:defRPr>
                <a:solidFill>
                  <a:schemeClr val="tx1"/>
                </a:solidFill>
                <a:latin typeface="Constantia" panose="02030602050306030303" pitchFamily="18" charset="0"/>
                <a:ea typeface="宋体" panose="02010600030101010101" pitchFamily="2" charset="-122"/>
              </a:defRPr>
            </a:lvl3pPr>
            <a:lvl4pPr marL="1600200" indent="-228600" eaLnBrk="0" hangingPunct="0">
              <a:spcBef>
                <a:spcPct val="15000"/>
              </a:spcBef>
              <a:buFont typeface="Arial" panose="020B0604020202020204" pitchFamily="34" charset="0"/>
              <a:buChar char="–"/>
              <a:defRPr sz="1500">
                <a:solidFill>
                  <a:schemeClr val="tx1"/>
                </a:solidFill>
                <a:latin typeface="Constantia" panose="02030602050306030303" pitchFamily="18" charset="0"/>
                <a:ea typeface="宋体" panose="02010600030101010101" pitchFamily="2" charset="-122"/>
              </a:defRPr>
            </a:lvl4pPr>
            <a:lvl5pPr marL="2057400" indent="-228600" eaLnBrk="0" hangingPunct="0">
              <a:spcBef>
                <a:spcPct val="15000"/>
              </a:spcBef>
              <a:buFont typeface="Arial" panose="020B0604020202020204" pitchFamily="34" charset="0"/>
              <a:buChar char="»"/>
              <a:defRPr sz="1500">
                <a:solidFill>
                  <a:schemeClr val="tx1"/>
                </a:solidFill>
                <a:latin typeface="Constantia" panose="02030602050306030303" pitchFamily="18" charset="0"/>
                <a:ea typeface="宋体" panose="02010600030101010101" pitchFamily="2" charset="-122"/>
              </a:defRPr>
            </a:lvl5pPr>
            <a:lvl6pPr marL="2514600" indent="-228600" eaLnBrk="0" fontAlgn="base" hangingPunct="0">
              <a:spcBef>
                <a:spcPct val="15000"/>
              </a:spcBef>
              <a:spcAft>
                <a:spcPct val="0"/>
              </a:spcAft>
              <a:buFont typeface="Arial" panose="020B0604020202020204" pitchFamily="34" charset="0"/>
              <a:buChar char="»"/>
              <a:defRPr sz="1500">
                <a:solidFill>
                  <a:schemeClr val="tx1"/>
                </a:solidFill>
                <a:latin typeface="Constantia" panose="02030602050306030303" pitchFamily="18" charset="0"/>
                <a:ea typeface="宋体" panose="02010600030101010101" pitchFamily="2" charset="-122"/>
              </a:defRPr>
            </a:lvl6pPr>
            <a:lvl7pPr marL="2971800" indent="-228600" eaLnBrk="0" fontAlgn="base" hangingPunct="0">
              <a:spcBef>
                <a:spcPct val="15000"/>
              </a:spcBef>
              <a:spcAft>
                <a:spcPct val="0"/>
              </a:spcAft>
              <a:buFont typeface="Arial" panose="020B0604020202020204" pitchFamily="34" charset="0"/>
              <a:buChar char="»"/>
              <a:defRPr sz="1500">
                <a:solidFill>
                  <a:schemeClr val="tx1"/>
                </a:solidFill>
                <a:latin typeface="Constantia" panose="02030602050306030303" pitchFamily="18" charset="0"/>
                <a:ea typeface="宋体" panose="02010600030101010101" pitchFamily="2" charset="-122"/>
              </a:defRPr>
            </a:lvl7pPr>
            <a:lvl8pPr marL="3429000" indent="-228600" eaLnBrk="0" fontAlgn="base" hangingPunct="0">
              <a:spcBef>
                <a:spcPct val="15000"/>
              </a:spcBef>
              <a:spcAft>
                <a:spcPct val="0"/>
              </a:spcAft>
              <a:buFont typeface="Arial" panose="020B0604020202020204" pitchFamily="34" charset="0"/>
              <a:buChar char="»"/>
              <a:defRPr sz="1500">
                <a:solidFill>
                  <a:schemeClr val="tx1"/>
                </a:solidFill>
                <a:latin typeface="Constantia" panose="02030602050306030303" pitchFamily="18" charset="0"/>
                <a:ea typeface="宋体" panose="02010600030101010101" pitchFamily="2" charset="-122"/>
              </a:defRPr>
            </a:lvl8pPr>
            <a:lvl9pPr marL="3886200" indent="-228600" eaLnBrk="0" fontAlgn="base" hangingPunct="0">
              <a:spcBef>
                <a:spcPct val="15000"/>
              </a:spcBef>
              <a:spcAft>
                <a:spcPct val="0"/>
              </a:spcAft>
              <a:buFont typeface="Arial" panose="020B0604020202020204" pitchFamily="34" charset="0"/>
              <a:buChar char="»"/>
              <a:defRPr sz="1500">
                <a:solidFill>
                  <a:schemeClr val="tx1"/>
                </a:solidFill>
                <a:latin typeface="Constantia" panose="02030602050306030303" pitchFamily="18" charset="0"/>
                <a:ea typeface="宋体" panose="02010600030101010101" pitchFamily="2" charset="-122"/>
              </a:defRPr>
            </a:lvl9pPr>
          </a:lstStyle>
          <a:p>
            <a:pPr eaLnBrk="1" fontAlgn="base" hangingPunct="1">
              <a:spcBef>
                <a:spcPct val="0"/>
              </a:spcBef>
              <a:buFont typeface="Arial" panose="020B0604020202020204" pitchFamily="34" charset="0"/>
              <a:buNone/>
            </a:pPr>
            <a:r>
              <a:rPr lang="en-US" altLang="zh-CN" sz="2000" b="1" strike="noStrike" noProof="1" dirty="0" smtClean="0">
                <a:latin typeface="微软雅黑" panose="020B0503020204020204" pitchFamily="34" charset="-122"/>
                <a:ea typeface="微软雅黑" panose="020B0503020204020204" pitchFamily="34" charset="-122"/>
                <a:cs typeface="微软雅黑" panose="020B0503020204020204" pitchFamily="34" charset="-122"/>
                <a:sym typeface="HelveticaNeueLT Pro 67 MdCn" pitchFamily="2" charset="-122"/>
              </a:rPr>
              <a:t>IOS</a:t>
            </a:r>
            <a:r>
              <a:rPr lang="zh-CN" altLang="en-US" sz="2000" b="1" strike="noStrike" noProof="1" dirty="0" smtClean="0">
                <a:latin typeface="微软雅黑" panose="020B0503020204020204" pitchFamily="34" charset="-122"/>
                <a:ea typeface="微软雅黑" panose="020B0503020204020204" pitchFamily="34" charset="-122"/>
                <a:cs typeface="微软雅黑" panose="020B0503020204020204" pitchFamily="34" charset="-122"/>
                <a:sym typeface="HelveticaNeueLT Pro 67 MdCn" pitchFamily="2" charset="-122"/>
              </a:rPr>
              <a:t>系统</a:t>
            </a:r>
            <a:endParaRPr lang="zh-CN" altLang="en-US" sz="2000" b="1" strike="noStrike" noProof="1" dirty="0" smtClean="0">
              <a:latin typeface="微软雅黑" panose="020B0503020204020204" pitchFamily="34" charset="-122"/>
              <a:ea typeface="微软雅黑" panose="020B0503020204020204" pitchFamily="34" charset="-122"/>
              <a:cs typeface="微软雅黑" panose="020B0503020204020204" pitchFamily="34" charset="-122"/>
              <a:sym typeface="HelveticaNeueLT Pro 67 MdCn" pitchFamily="2" charset="-122"/>
            </a:endParaRPr>
          </a:p>
        </p:txBody>
      </p:sp>
      <p:pic>
        <p:nvPicPr>
          <p:cNvPr id="4" name="图片 3"/>
          <p:cNvPicPr>
            <a:picLocks noChangeAspect="1"/>
          </p:cNvPicPr>
          <p:nvPr/>
        </p:nvPicPr>
        <p:blipFill>
          <a:blip r:embed="rId1"/>
          <a:stretch>
            <a:fillRect/>
          </a:stretch>
        </p:blipFill>
        <p:spPr>
          <a:xfrm>
            <a:off x="2286000" y="861060"/>
            <a:ext cx="2099945" cy="4168140"/>
          </a:xfrm>
          <a:prstGeom prst="rect">
            <a:avLst/>
          </a:prstGeom>
          <a:ln>
            <a:solidFill>
              <a:schemeClr val="bg1">
                <a:lumMod val="50000"/>
              </a:schemeClr>
            </a:solidFill>
          </a:ln>
        </p:spPr>
      </p:pic>
      <p:pic>
        <p:nvPicPr>
          <p:cNvPr id="5" name="图片 4"/>
          <p:cNvPicPr>
            <a:picLocks noChangeAspect="1"/>
          </p:cNvPicPr>
          <p:nvPr/>
        </p:nvPicPr>
        <p:blipFill>
          <a:blip r:embed="rId2"/>
          <a:stretch>
            <a:fillRect/>
          </a:stretch>
        </p:blipFill>
        <p:spPr>
          <a:xfrm>
            <a:off x="5475605" y="861060"/>
            <a:ext cx="2115820" cy="4168140"/>
          </a:xfrm>
          <a:prstGeom prst="rect">
            <a:avLst/>
          </a:prstGeom>
          <a:ln>
            <a:solidFill>
              <a:schemeClr val="bg1">
                <a:lumMod val="50000"/>
              </a:schemeClr>
            </a:solidFill>
          </a:ln>
        </p:spPr>
      </p:pic>
      <p:pic>
        <p:nvPicPr>
          <p:cNvPr id="6" name="图片 5" descr="logo"/>
          <p:cNvPicPr>
            <a:picLocks noChangeAspect="1"/>
          </p:cNvPicPr>
          <p:nvPr/>
        </p:nvPicPr>
        <p:blipFill>
          <a:blip r:embed="rId3"/>
          <a:stretch>
            <a:fillRect/>
          </a:stretch>
        </p:blipFill>
        <p:spPr>
          <a:xfrm>
            <a:off x="7481570" y="213360"/>
            <a:ext cx="1274445" cy="339725"/>
          </a:xfrm>
          <a:prstGeom prst="rect">
            <a:avLst/>
          </a:prstGeom>
        </p:spPr>
      </p:pic>
    </p:spTree>
    <p:custDataLst>
      <p:tags r:id="rId4"/>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3553" name="图片 3"/>
          <p:cNvPicPr>
            <a:picLocks noChangeAspect="1"/>
          </p:cNvPicPr>
          <p:nvPr>
            <p:custDataLst>
              <p:tags r:id="rId1"/>
            </p:custDataLst>
          </p:nvPr>
        </p:nvPicPr>
        <p:blipFill>
          <a:blip r:embed="rId2"/>
          <a:stretch>
            <a:fillRect/>
          </a:stretch>
        </p:blipFill>
        <p:spPr>
          <a:xfrm>
            <a:off x="0" y="0"/>
            <a:ext cx="2778125" cy="5143500"/>
          </a:xfrm>
          <a:prstGeom prst="rect">
            <a:avLst/>
          </a:prstGeom>
          <a:noFill/>
          <a:ln w="9525">
            <a:noFill/>
          </a:ln>
        </p:spPr>
      </p:pic>
      <p:sp>
        <p:nvSpPr>
          <p:cNvPr id="5" name="矩形 4"/>
          <p:cNvSpPr/>
          <p:nvPr>
            <p:custDataLst>
              <p:tags r:id="rId3"/>
            </p:custDataLst>
          </p:nvPr>
        </p:nvSpPr>
        <p:spPr>
          <a:xfrm>
            <a:off x="0" y="0"/>
            <a:ext cx="2778125" cy="5143500"/>
          </a:xfrm>
          <a:prstGeom prst="rect">
            <a:avLst/>
          </a:prstGeom>
          <a:gradFill>
            <a:gsLst>
              <a:gs pos="100000">
                <a:schemeClr val="accent1"/>
              </a:gs>
              <a:gs pos="5000">
                <a:schemeClr val="accent4">
                  <a:alpha val="80000"/>
                </a:schemeClr>
              </a:gs>
            </a:gsLst>
            <a:lin ang="6000000" scaled="0"/>
          </a:gradFill>
          <a:ln>
            <a:noFill/>
          </a:ln>
          <a:effectLst>
            <a:outerShdw blurRad="927100" dist="317500" algn="l" rotWithShape="0">
              <a:schemeClr val="accent3">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noProof="1" dirty="0">
              <a:latin typeface="Arial" panose="020B0604020202020204" pitchFamily="34" charset="0"/>
              <a:ea typeface="微软雅黑" panose="020B0503020204020204" pitchFamily="34" charset="-122"/>
              <a:sym typeface="Arial" panose="020B0604020202020204" pitchFamily="34" charset="0"/>
            </a:endParaRPr>
          </a:p>
        </p:txBody>
      </p:sp>
      <p:sp>
        <p:nvSpPr>
          <p:cNvPr id="14" name="文本框 13"/>
          <p:cNvSpPr txBox="1"/>
          <p:nvPr>
            <p:custDataLst>
              <p:tags r:id="rId4"/>
            </p:custDataLst>
          </p:nvPr>
        </p:nvSpPr>
        <p:spPr>
          <a:xfrm>
            <a:off x="4027170" y="1172845"/>
            <a:ext cx="2395855" cy="416560"/>
          </a:xfrm>
          <a:prstGeom prst="rect">
            <a:avLst/>
          </a:prstGeom>
          <a:noFill/>
        </p:spPr>
        <p:txBody>
          <a:bodyPr wrap="square" rtlCol="0" anchor="b" anchorCtr="0">
            <a:noAutofit/>
          </a:bodyPr>
          <a:lstStyle/>
          <a:p>
            <a:r>
              <a:rPr lang="zh-CN" altLang="en-US" sz="1700" b="1" spc="100" noProof="1" dirty="0">
                <a:gradFill>
                  <a:gsLst>
                    <a:gs pos="0">
                      <a:schemeClr val="accent1"/>
                    </a:gs>
                    <a:gs pos="100000">
                      <a:schemeClr val="accent4">
                        <a:alpha val="80000"/>
                      </a:schemeClr>
                    </a:gs>
                  </a:gsLst>
                  <a:lin ang="6000000" scaled="0"/>
                </a:gradFill>
                <a:latin typeface="Arial" panose="020B0604020202020204" pitchFamily="34" charset="0"/>
                <a:ea typeface="微软雅黑" panose="020B0503020204020204" pitchFamily="34" charset="-122"/>
                <a:cs typeface="+mn-cs"/>
                <a:sym typeface="Arial" panose="020B0604020202020204" pitchFamily="34" charset="0"/>
              </a:rPr>
              <a:t>过程性评价政策</a:t>
            </a:r>
            <a:endParaRPr lang="zh-CN" altLang="en-US" sz="1700" b="1" spc="100" noProof="1" dirty="0">
              <a:gradFill>
                <a:gsLst>
                  <a:gs pos="0">
                    <a:schemeClr val="accent1"/>
                  </a:gs>
                  <a:gs pos="100000">
                    <a:schemeClr val="accent4">
                      <a:alpha val="80000"/>
                    </a:schemeClr>
                  </a:gs>
                </a:gsLst>
                <a:lin ang="6000000" scaled="0"/>
              </a:gradFill>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16" name="文本框 15"/>
          <p:cNvSpPr txBox="1"/>
          <p:nvPr>
            <p:custDataLst>
              <p:tags r:id="rId5"/>
            </p:custDataLst>
          </p:nvPr>
        </p:nvSpPr>
        <p:spPr>
          <a:xfrm>
            <a:off x="4027444" y="1756422"/>
            <a:ext cx="2054408" cy="374391"/>
          </a:xfrm>
          <a:prstGeom prst="rect">
            <a:avLst/>
          </a:prstGeom>
          <a:noFill/>
        </p:spPr>
        <p:txBody>
          <a:bodyPr wrap="square" rtlCol="0" anchor="b" anchorCtr="0">
            <a:normAutofit lnSpcReduction="20000"/>
          </a:bodyPr>
          <a:lstStyle/>
          <a:p>
            <a:r>
              <a:rPr lang="zh-CN" altLang="en-US" sz="1800" b="1" spc="100" noProof="1" dirty="0">
                <a:gradFill>
                  <a:gsLst>
                    <a:gs pos="0">
                      <a:schemeClr val="accent1"/>
                    </a:gs>
                    <a:gs pos="100000">
                      <a:schemeClr val="accent4">
                        <a:alpha val="80000"/>
                      </a:schemeClr>
                    </a:gs>
                  </a:gsLst>
                  <a:lin ang="6000000" scaled="0"/>
                </a:gradFill>
                <a:latin typeface="Arial" panose="020B0604020202020204" pitchFamily="34" charset="0"/>
                <a:ea typeface="微软雅黑" panose="020B0503020204020204" pitchFamily="34" charset="-122"/>
                <a:cs typeface="+mn-cs"/>
                <a:sym typeface="Arial" panose="020B0604020202020204" pitchFamily="34" charset="0"/>
              </a:rPr>
              <a:t>电脑端学习流程</a:t>
            </a:r>
            <a:endParaRPr lang="zh-CN" altLang="en-US" sz="1800" b="1" spc="100" noProof="1" dirty="0">
              <a:gradFill>
                <a:gsLst>
                  <a:gs pos="0">
                    <a:schemeClr val="accent1"/>
                  </a:gs>
                  <a:gs pos="100000">
                    <a:schemeClr val="accent4">
                      <a:alpha val="80000"/>
                    </a:schemeClr>
                  </a:gs>
                </a:gsLst>
                <a:lin ang="6000000" scaled="0"/>
              </a:gradFill>
              <a:latin typeface="Arial" panose="020B0604020202020204" pitchFamily="34" charset="0"/>
              <a:ea typeface="微软雅黑" panose="020B0503020204020204" pitchFamily="34" charset="-122"/>
              <a:sym typeface="Arial" panose="020B0604020202020204" pitchFamily="34" charset="0"/>
            </a:endParaRPr>
          </a:p>
        </p:txBody>
      </p:sp>
      <p:sp>
        <p:nvSpPr>
          <p:cNvPr id="32" name="文本框 31"/>
          <p:cNvSpPr txBox="1"/>
          <p:nvPr>
            <p:custDataLst>
              <p:tags r:id="rId6"/>
            </p:custDataLst>
          </p:nvPr>
        </p:nvSpPr>
        <p:spPr>
          <a:xfrm>
            <a:off x="4027805" y="2683510"/>
            <a:ext cx="2787015" cy="499110"/>
          </a:xfrm>
          <a:prstGeom prst="rect">
            <a:avLst/>
          </a:prstGeom>
          <a:noFill/>
        </p:spPr>
        <p:txBody>
          <a:bodyPr wrap="square" rtlCol="0" anchor="b" anchorCtr="0">
            <a:normAutofit/>
          </a:bodyPr>
          <a:lstStyle/>
          <a:p>
            <a:r>
              <a:rPr lang="zh-CN" altLang="en-US" sz="1800" b="1" spc="100" noProof="1" dirty="0">
                <a:gradFill>
                  <a:gsLst>
                    <a:gs pos="0">
                      <a:schemeClr val="accent1"/>
                    </a:gs>
                    <a:gs pos="100000">
                      <a:schemeClr val="accent4">
                        <a:alpha val="80000"/>
                      </a:schemeClr>
                    </a:gs>
                  </a:gsLst>
                  <a:lin ang="6000000" scaled="0"/>
                </a:gradFill>
                <a:latin typeface="Arial" panose="020B0604020202020204" pitchFamily="34" charset="0"/>
                <a:ea typeface="微软雅黑" panose="020B0503020204020204" pitchFamily="34" charset="-122"/>
                <a:cs typeface="+mn-cs"/>
                <a:sym typeface="Arial" panose="020B0604020202020204" pitchFamily="34" charset="0"/>
              </a:rPr>
              <a:t>过程性评价成绩查询</a:t>
            </a:r>
            <a:endParaRPr lang="zh-CN" altLang="en-US" sz="1800" b="1" spc="100" noProof="1" dirty="0">
              <a:gradFill>
                <a:gsLst>
                  <a:gs pos="0">
                    <a:schemeClr val="accent1"/>
                  </a:gs>
                  <a:gs pos="100000">
                    <a:schemeClr val="accent4">
                      <a:alpha val="80000"/>
                    </a:schemeClr>
                  </a:gs>
                </a:gsLst>
                <a:lin ang="6000000" scaled="0"/>
              </a:gradFill>
              <a:latin typeface="Arial" panose="020B0604020202020204" pitchFamily="34" charset="0"/>
              <a:ea typeface="微软雅黑" panose="020B0503020204020204" pitchFamily="34" charset="-122"/>
              <a:sym typeface="Arial" panose="020B0604020202020204" pitchFamily="34" charset="0"/>
            </a:endParaRPr>
          </a:p>
        </p:txBody>
      </p:sp>
      <p:grpSp>
        <p:nvGrpSpPr>
          <p:cNvPr id="23563" name="组合 21"/>
          <p:cNvGrpSpPr/>
          <p:nvPr/>
        </p:nvGrpSpPr>
        <p:grpSpPr>
          <a:xfrm>
            <a:off x="1069975" y="1914525"/>
            <a:ext cx="1003300" cy="1316038"/>
            <a:chOff x="1413076" y="2194560"/>
            <a:chExt cx="1338828" cy="1754326"/>
          </a:xfrm>
        </p:grpSpPr>
        <p:sp>
          <p:nvSpPr>
            <p:cNvPr id="23" name="文本框 22"/>
            <p:cNvSpPr txBox="1"/>
            <p:nvPr>
              <p:custDataLst>
                <p:tags r:id="rId7"/>
              </p:custDataLst>
            </p:nvPr>
          </p:nvSpPr>
          <p:spPr>
            <a:xfrm>
              <a:off x="1413076" y="2194560"/>
              <a:ext cx="877163" cy="1754326"/>
            </a:xfrm>
            <a:prstGeom prst="rect">
              <a:avLst/>
            </a:prstGeom>
            <a:noFill/>
          </p:spPr>
          <p:txBody>
            <a:bodyPr wrap="square" rtlCol="0">
              <a:normAutofit lnSpcReduction="10000"/>
            </a:bodyPr>
            <a:lstStyle/>
            <a:p>
              <a:pPr algn="dist"/>
              <a:r>
                <a:rPr lang="zh-CN" altLang="en-US" sz="4050" b="1" noProof="1" dirty="0">
                  <a:solidFill>
                    <a:schemeClr val="bg1"/>
                  </a:solidFill>
                  <a:effectLst>
                    <a:outerShdw blurRad="177800" dist="101600" dir="2700000" algn="tl" rotWithShape="0">
                      <a:schemeClr val="tx1">
                        <a:alpha val="26000"/>
                      </a:schemeClr>
                    </a:outerShdw>
                  </a:effectLst>
                  <a:latin typeface="Arial" panose="020B0604020202020204" pitchFamily="34" charset="0"/>
                  <a:ea typeface="汉仪旗黑-85S" pitchFamily="18" charset="-122"/>
                  <a:cs typeface="+mn-cs"/>
                  <a:sym typeface="Arial" panose="020B0604020202020204" pitchFamily="34" charset="0"/>
                </a:rPr>
                <a:t>目</a:t>
              </a:r>
              <a:endParaRPr lang="zh-CN" altLang="en-US" sz="4050" b="1" noProof="1" dirty="0">
                <a:solidFill>
                  <a:schemeClr val="bg1"/>
                </a:solidFill>
                <a:effectLst>
                  <a:outerShdw blurRad="177800" dist="101600" dir="2700000" algn="tl" rotWithShape="0">
                    <a:schemeClr val="tx1">
                      <a:alpha val="26000"/>
                    </a:schemeClr>
                  </a:outerShdw>
                </a:effectLst>
                <a:latin typeface="Arial" panose="020B0604020202020204" pitchFamily="34" charset="0"/>
                <a:ea typeface="汉仪旗黑-85S" pitchFamily="18" charset="-122"/>
                <a:sym typeface="Arial" panose="020B0604020202020204" pitchFamily="34" charset="0"/>
              </a:endParaRPr>
            </a:p>
            <a:p>
              <a:pPr algn="dist"/>
              <a:r>
                <a:rPr lang="zh-CN" altLang="en-US" sz="4050" b="1" noProof="1" dirty="0">
                  <a:solidFill>
                    <a:schemeClr val="bg1"/>
                  </a:solidFill>
                  <a:effectLst>
                    <a:outerShdw blurRad="177800" dist="101600" dir="2700000" algn="tl" rotWithShape="0">
                      <a:schemeClr val="tx1">
                        <a:alpha val="26000"/>
                      </a:schemeClr>
                    </a:outerShdw>
                  </a:effectLst>
                  <a:latin typeface="Arial" panose="020B0604020202020204" pitchFamily="34" charset="0"/>
                  <a:ea typeface="汉仪旗黑-85S" pitchFamily="18" charset="-122"/>
                  <a:cs typeface="+mn-cs"/>
                  <a:sym typeface="Arial" panose="020B0604020202020204" pitchFamily="34" charset="0"/>
                </a:rPr>
                <a:t>录</a:t>
              </a:r>
              <a:endParaRPr lang="zh-CN" altLang="en-US" sz="4050" b="1" noProof="1" dirty="0">
                <a:solidFill>
                  <a:schemeClr val="bg1"/>
                </a:solidFill>
                <a:effectLst>
                  <a:outerShdw blurRad="177800" dist="101600" dir="2700000" algn="tl" rotWithShape="0">
                    <a:schemeClr val="tx1">
                      <a:alpha val="26000"/>
                    </a:schemeClr>
                  </a:outerShdw>
                </a:effectLst>
                <a:latin typeface="Arial" panose="020B0604020202020204" pitchFamily="34" charset="0"/>
                <a:ea typeface="汉仪旗黑-85S" pitchFamily="18" charset="-122"/>
                <a:sym typeface="Arial" panose="020B0604020202020204" pitchFamily="34" charset="0"/>
              </a:endParaRPr>
            </a:p>
          </p:txBody>
        </p:sp>
        <p:sp>
          <p:nvSpPr>
            <p:cNvPr id="24" name="文本框 23"/>
            <p:cNvSpPr txBox="1"/>
            <p:nvPr>
              <p:custDataLst>
                <p:tags r:id="rId8"/>
              </p:custDataLst>
            </p:nvPr>
          </p:nvSpPr>
          <p:spPr>
            <a:xfrm>
              <a:off x="2290239" y="2352040"/>
              <a:ext cx="461665" cy="1505406"/>
            </a:xfrm>
            <a:prstGeom prst="rect">
              <a:avLst/>
            </a:prstGeom>
            <a:noFill/>
          </p:spPr>
          <p:txBody>
            <a:bodyPr vert="eaVert" wrap="square" rtlCol="0">
              <a:normAutofit fontScale="70000"/>
            </a:bodyPr>
            <a:lstStyle/>
            <a:p>
              <a:pPr algn="dist"/>
              <a:r>
                <a:rPr lang="en-US" altLang="zh-CN" sz="1350" b="1" noProof="1" dirty="0">
                  <a:solidFill>
                    <a:schemeClr val="bg1"/>
                  </a:solidFill>
                  <a:effectLst>
                    <a:outerShdw blurRad="177800" dist="101600" dir="2700000" algn="tl" rotWithShape="0">
                      <a:schemeClr val="tx1">
                        <a:alpha val="26000"/>
                      </a:schemeClr>
                    </a:outerShdw>
                  </a:effectLst>
                  <a:latin typeface="Arial" panose="020B0604020202020204" pitchFamily="34" charset="0"/>
                  <a:ea typeface="微软雅黑" panose="020B0503020204020204" pitchFamily="34" charset="-122"/>
                  <a:cs typeface="+mn-cs"/>
                  <a:sym typeface="Arial" panose="020B0604020202020204" pitchFamily="34" charset="0"/>
                </a:rPr>
                <a:t>CONTENTS</a:t>
              </a:r>
              <a:endParaRPr lang="en-US" altLang="zh-CN" sz="1350" b="1" noProof="1" dirty="0">
                <a:solidFill>
                  <a:schemeClr val="bg1"/>
                </a:solidFill>
                <a:effectLst>
                  <a:outerShdw blurRad="177800" dist="101600" dir="2700000" algn="tl" rotWithShape="0">
                    <a:schemeClr val="tx1">
                      <a:alpha val="26000"/>
                    </a:schemeClr>
                  </a:outerShdw>
                </a:effectLst>
                <a:latin typeface="Arial" panose="020B0604020202020204" pitchFamily="34" charset="0"/>
                <a:ea typeface="微软雅黑" panose="020B0503020204020204" pitchFamily="34" charset="-122"/>
                <a:sym typeface="Arial" panose="020B0604020202020204" pitchFamily="34" charset="0"/>
              </a:endParaRPr>
            </a:p>
          </p:txBody>
        </p:sp>
      </p:grpSp>
      <p:sp>
        <p:nvSpPr>
          <p:cNvPr id="3" name="文本框 2"/>
          <p:cNvSpPr txBox="1"/>
          <p:nvPr>
            <p:custDataLst>
              <p:tags r:id="rId9"/>
            </p:custDataLst>
          </p:nvPr>
        </p:nvSpPr>
        <p:spPr>
          <a:xfrm>
            <a:off x="4027628" y="2298157"/>
            <a:ext cx="2054408" cy="374396"/>
          </a:xfrm>
          <a:prstGeom prst="rect">
            <a:avLst/>
          </a:prstGeom>
          <a:noFill/>
        </p:spPr>
        <p:txBody>
          <a:bodyPr wrap="square" rtlCol="0" anchor="b" anchorCtr="0">
            <a:normAutofit lnSpcReduction="20000"/>
          </a:bodyPr>
          <a:p>
            <a:r>
              <a:rPr lang="zh-CN" altLang="en-US" sz="1800" b="1" spc="100" noProof="1" dirty="0">
                <a:gradFill>
                  <a:gsLst>
                    <a:gs pos="0">
                      <a:schemeClr val="accent1"/>
                    </a:gs>
                    <a:gs pos="100000">
                      <a:schemeClr val="accent4">
                        <a:alpha val="80000"/>
                      </a:schemeClr>
                    </a:gs>
                  </a:gsLst>
                  <a:lin ang="6000000" scaled="0"/>
                </a:gradFill>
                <a:latin typeface="Arial" panose="020B0604020202020204" pitchFamily="34" charset="0"/>
                <a:ea typeface="微软雅黑" panose="020B0503020204020204" pitchFamily="34" charset="-122"/>
                <a:cs typeface="+mn-cs"/>
                <a:sym typeface="Arial" panose="020B0604020202020204" pitchFamily="34" charset="0"/>
              </a:rPr>
              <a:t>移动端学习流程</a:t>
            </a:r>
            <a:endParaRPr lang="zh-CN" altLang="en-US" sz="1800" b="1" spc="100" noProof="1" dirty="0">
              <a:gradFill>
                <a:gsLst>
                  <a:gs pos="0">
                    <a:schemeClr val="accent1"/>
                  </a:gs>
                  <a:gs pos="100000">
                    <a:schemeClr val="accent4">
                      <a:alpha val="80000"/>
                    </a:schemeClr>
                  </a:gs>
                </a:gsLst>
                <a:lin ang="6000000" scaled="0"/>
              </a:gradFill>
              <a:latin typeface="Arial" panose="020B0604020202020204" pitchFamily="34" charset="0"/>
              <a:ea typeface="微软雅黑" panose="020B0503020204020204" pitchFamily="34" charset="-122"/>
              <a:sym typeface="Arial" panose="020B0604020202020204" pitchFamily="34" charset="0"/>
            </a:endParaRPr>
          </a:p>
        </p:txBody>
      </p:sp>
      <p:sp>
        <p:nvSpPr>
          <p:cNvPr id="7" name="文本框 6"/>
          <p:cNvSpPr txBox="1"/>
          <p:nvPr>
            <p:custDataLst>
              <p:tags r:id="rId10"/>
            </p:custDataLst>
          </p:nvPr>
        </p:nvSpPr>
        <p:spPr>
          <a:xfrm>
            <a:off x="4049395" y="3348990"/>
            <a:ext cx="2480945" cy="382905"/>
          </a:xfrm>
          <a:prstGeom prst="rect">
            <a:avLst/>
          </a:prstGeom>
          <a:noFill/>
        </p:spPr>
        <p:txBody>
          <a:bodyPr wrap="square" rtlCol="0" anchor="b" anchorCtr="0">
            <a:noAutofit/>
          </a:bodyPr>
          <a:p>
            <a:r>
              <a:rPr lang="zh-CN" altLang="en-US" sz="1800" b="1" spc="100" dirty="0">
                <a:gradFill>
                  <a:gsLst>
                    <a:gs pos="0">
                      <a:schemeClr val="accent1"/>
                    </a:gs>
                    <a:gs pos="100000">
                      <a:schemeClr val="accent4">
                        <a:alpha val="80000"/>
                      </a:schemeClr>
                    </a:gs>
                  </a:gsLst>
                  <a:lin ang="6000000" scaled="0"/>
                </a:gradFill>
                <a:ea typeface="微软雅黑" panose="020B0503020204020204" pitchFamily="34" charset="-122"/>
                <a:sym typeface="Arial" panose="020B0604020202020204" pitchFamily="34" charset="0"/>
              </a:rPr>
              <a:t>报名、学习时间节点</a:t>
            </a:r>
            <a:endParaRPr lang="zh-CN" altLang="en-US" sz="1800" b="1" spc="100" noProof="1" dirty="0">
              <a:gradFill>
                <a:gsLst>
                  <a:gs pos="0">
                    <a:schemeClr val="accent1"/>
                  </a:gs>
                  <a:gs pos="100000">
                    <a:schemeClr val="accent4">
                      <a:alpha val="80000"/>
                    </a:schemeClr>
                  </a:gs>
                </a:gsLst>
                <a:lin ang="6000000" scaled="0"/>
              </a:gradFill>
              <a:latin typeface="Arial" panose="020B0604020202020204" pitchFamily="34" charset="0"/>
              <a:ea typeface="微软雅黑" panose="020B0503020204020204" pitchFamily="34" charset="-122"/>
              <a:sym typeface="Arial" panose="020B0604020202020204" pitchFamily="34" charset="0"/>
            </a:endParaRPr>
          </a:p>
        </p:txBody>
      </p:sp>
    </p:spTree>
    <p:custDataLst>
      <p:tags r:id="rId11"/>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31828" name="组合 20"/>
          <p:cNvGrpSpPr/>
          <p:nvPr/>
        </p:nvGrpSpPr>
        <p:grpSpPr>
          <a:xfrm>
            <a:off x="374650" y="336550"/>
            <a:ext cx="412750" cy="377825"/>
            <a:chOff x="0" y="0"/>
            <a:chExt cx="791878" cy="726342"/>
          </a:xfrm>
        </p:grpSpPr>
        <p:sp>
          <p:nvSpPr>
            <p:cNvPr id="31829" name="矩形 22"/>
            <p:cNvSpPr/>
            <p:nvPr/>
          </p:nvSpPr>
          <p:spPr>
            <a:xfrm>
              <a:off x="0" y="0"/>
              <a:ext cx="574158" cy="574158"/>
            </a:xfrm>
            <a:prstGeom prst="rect">
              <a:avLst/>
            </a:prstGeom>
            <a:noFill/>
            <a:ln w="28575" cap="flat" cmpd="sng">
              <a:solidFill>
                <a:srgbClr val="004358"/>
              </a:solidFill>
              <a:prstDash val="solid"/>
              <a:miter/>
              <a:headEnd type="none" w="med" len="med"/>
              <a:tailEnd type="none" w="med" len="med"/>
            </a:ln>
          </p:spPr>
          <p:txBody>
            <a:bodyPr lIns="68580" tIns="34290" rIns="68580" bIns="34290" anchor="ctr"/>
            <a:p>
              <a:pPr algn="ctr"/>
              <a:endParaRPr lang="zh-CN" altLang="en-US" dirty="0">
                <a:solidFill>
                  <a:srgbClr val="FFFFFF"/>
                </a:solidFill>
                <a:latin typeface="等线" panose="02010600030101010101" pitchFamily="2" charset="-122"/>
                <a:ea typeface="等线" panose="02010600030101010101" pitchFamily="2" charset="-122"/>
                <a:sym typeface="等线" panose="02010600030101010101" pitchFamily="2" charset="-122"/>
              </a:endParaRPr>
            </a:p>
          </p:txBody>
        </p:sp>
        <p:sp>
          <p:nvSpPr>
            <p:cNvPr id="31830" name="矩形 29"/>
            <p:cNvSpPr/>
            <p:nvPr/>
          </p:nvSpPr>
          <p:spPr>
            <a:xfrm>
              <a:off x="217720" y="152184"/>
              <a:ext cx="574158" cy="574158"/>
            </a:xfrm>
            <a:prstGeom prst="rect">
              <a:avLst/>
            </a:prstGeom>
            <a:solidFill>
              <a:srgbClr val="FFFFFF"/>
            </a:solidFill>
            <a:ln w="38100" cap="flat" cmpd="sng">
              <a:solidFill>
                <a:srgbClr val="00B8C3"/>
              </a:solidFill>
              <a:prstDash val="solid"/>
              <a:miter/>
              <a:headEnd type="none" w="med" len="med"/>
              <a:tailEnd type="none" w="med" len="med"/>
            </a:ln>
          </p:spPr>
          <p:txBody>
            <a:bodyPr lIns="68580" tIns="34290" rIns="68580" bIns="34290" anchor="ctr"/>
            <a:p>
              <a:pPr algn="ctr"/>
              <a:endParaRPr lang="zh-CN" altLang="en-US" dirty="0">
                <a:solidFill>
                  <a:srgbClr val="000000"/>
                </a:solidFill>
                <a:latin typeface="等线" panose="02010600030101010101" pitchFamily="2" charset="-122"/>
                <a:ea typeface="等线" panose="02010600030101010101" pitchFamily="2" charset="-122"/>
                <a:sym typeface="等线" panose="02010600030101010101" pitchFamily="2" charset="-122"/>
              </a:endParaRPr>
            </a:p>
          </p:txBody>
        </p:sp>
      </p:grpSp>
      <p:sp>
        <p:nvSpPr>
          <p:cNvPr id="31831" name="直接连接符 17"/>
          <p:cNvSpPr/>
          <p:nvPr/>
        </p:nvSpPr>
        <p:spPr>
          <a:xfrm flipV="1">
            <a:off x="965200" y="708025"/>
            <a:ext cx="7694613" cy="12700"/>
          </a:xfrm>
          <a:prstGeom prst="line">
            <a:avLst/>
          </a:prstGeom>
          <a:ln w="19050" cap="flat" cmpd="sng">
            <a:solidFill>
              <a:srgbClr val="00B8C3"/>
            </a:solidFill>
            <a:prstDash val="solid"/>
            <a:round/>
            <a:headEnd type="none" w="med" len="med"/>
            <a:tailEnd type="none" w="med" len="med"/>
          </a:ln>
        </p:spPr>
      </p:sp>
      <p:sp>
        <p:nvSpPr>
          <p:cNvPr id="31833" name="文本框 16"/>
          <p:cNvSpPr/>
          <p:nvPr/>
        </p:nvSpPr>
        <p:spPr>
          <a:xfrm>
            <a:off x="911225" y="279400"/>
            <a:ext cx="7748588" cy="391160"/>
          </a:xfrm>
          <a:prstGeom prst="rect">
            <a:avLst/>
          </a:prstGeom>
          <a:noFill/>
          <a:ln w="9525">
            <a:noFill/>
          </a:ln>
        </p:spPr>
        <p:txBody>
          <a:bodyPr wrap="square" lIns="68580" tIns="34290" rIns="68580" bIns="34290" anchor="t">
            <a:spAutoFit/>
          </a:bodyPr>
          <a:p>
            <a:r>
              <a:rPr lang="zh-CN" altLang="en-US" sz="2100" dirty="0">
                <a:latin typeface="微软雅黑" panose="020B0503020204020204" pitchFamily="34" charset="-122"/>
                <a:ea typeface="微软雅黑" panose="020B0503020204020204" pitchFamily="34" charset="-122"/>
                <a:sym typeface="+mn-ea"/>
              </a:rPr>
              <a:t>移动端学习流程-</a:t>
            </a:r>
            <a:r>
              <a:rPr lang="zh-CN" altLang="en-US" sz="2100" dirty="0">
                <a:latin typeface="微软雅黑" panose="020B0503020204020204" pitchFamily="34" charset="-122"/>
                <a:ea typeface="微软雅黑" panose="020B0503020204020204" pitchFamily="34" charset="-122"/>
                <a:sym typeface="+mn-ea"/>
              </a:rPr>
              <a:t>登录</a:t>
            </a:r>
            <a:endParaRPr lang="zh-CN" altLang="en-US" sz="2100" dirty="0">
              <a:latin typeface="微软雅黑" panose="020B0503020204020204" pitchFamily="34" charset="-122"/>
              <a:ea typeface="微软雅黑" panose="020B0503020204020204" pitchFamily="34" charset="-122"/>
              <a:sym typeface="+mn-ea"/>
            </a:endParaRPr>
          </a:p>
        </p:txBody>
      </p:sp>
      <p:sp>
        <p:nvSpPr>
          <p:cNvPr id="1048633" name="文本框 9"/>
          <p:cNvSpPr txBox="1"/>
          <p:nvPr/>
        </p:nvSpPr>
        <p:spPr>
          <a:xfrm>
            <a:off x="984250" y="963295"/>
            <a:ext cx="2011680" cy="337185"/>
          </a:xfrm>
          <a:prstGeom prst="rect">
            <a:avLst/>
          </a:prstGeom>
          <a:noFill/>
        </p:spPr>
        <p:txBody>
          <a:bodyPr wrap="none" rtlCol="0">
            <a:spAutoFit/>
          </a:bodyPr>
          <a:p>
            <a:r>
              <a:rPr lang="zh-CN" altLang="en-US" sz="1600" b="1">
                <a:latin typeface="微软雅黑" panose="020B0503020204020204" pitchFamily="34" charset="-122"/>
                <a:ea typeface="微软雅黑" panose="020B0503020204020204" pitchFamily="34" charset="-122"/>
              </a:rPr>
              <a:t>选择福建</a:t>
            </a:r>
            <a:r>
              <a:rPr lang="en-US" altLang="zh-CN" sz="1600" b="1">
                <a:latin typeface="微软雅黑" panose="020B0503020204020204" pitchFamily="34" charset="-122"/>
                <a:ea typeface="微软雅黑" panose="020B0503020204020204" pitchFamily="34" charset="-122"/>
              </a:rPr>
              <a:t>→</a:t>
            </a:r>
            <a:r>
              <a:rPr lang="zh-CN" altLang="en-US" sz="1600" b="1">
                <a:latin typeface="微软雅黑" panose="020B0503020204020204" pitchFamily="34" charset="-122"/>
                <a:ea typeface="微软雅黑" panose="020B0503020204020204" pitchFamily="34" charset="-122"/>
              </a:rPr>
              <a:t>华侨大学</a:t>
            </a:r>
            <a:endParaRPr lang="zh-CN" altLang="en-US" sz="1600" b="1">
              <a:latin typeface="微软雅黑" panose="020B0503020204020204" pitchFamily="34" charset="-122"/>
              <a:ea typeface="微软雅黑" panose="020B0503020204020204" pitchFamily="34" charset="-122"/>
            </a:endParaRPr>
          </a:p>
        </p:txBody>
      </p:sp>
      <p:sp>
        <p:nvSpPr>
          <p:cNvPr id="6" name="文本框 9"/>
          <p:cNvSpPr txBox="1"/>
          <p:nvPr/>
        </p:nvSpPr>
        <p:spPr>
          <a:xfrm>
            <a:off x="3868420" y="963295"/>
            <a:ext cx="1402080" cy="337185"/>
          </a:xfrm>
          <a:prstGeom prst="rect">
            <a:avLst/>
          </a:prstGeom>
          <a:noFill/>
        </p:spPr>
        <p:txBody>
          <a:bodyPr wrap="none" rtlCol="0">
            <a:spAutoFit/>
          </a:bodyPr>
          <a:p>
            <a:r>
              <a:rPr lang="zh-CN" altLang="en-US" sz="1600" b="1">
                <a:latin typeface="微软雅黑" panose="020B0503020204020204" pitchFamily="34" charset="-122"/>
                <a:ea typeface="微软雅黑" panose="020B0503020204020204" pitchFamily="34" charset="-122"/>
              </a:rPr>
              <a:t>账号密码登录</a:t>
            </a:r>
            <a:endParaRPr lang="zh-CN" altLang="en-US" sz="1600" b="1">
              <a:latin typeface="微软雅黑" panose="020B0503020204020204" pitchFamily="34" charset="-122"/>
              <a:ea typeface="微软雅黑" panose="020B0503020204020204" pitchFamily="34" charset="-122"/>
            </a:endParaRPr>
          </a:p>
        </p:txBody>
      </p:sp>
      <p:sp>
        <p:nvSpPr>
          <p:cNvPr id="7" name="文本框 9"/>
          <p:cNvSpPr txBox="1"/>
          <p:nvPr/>
        </p:nvSpPr>
        <p:spPr>
          <a:xfrm>
            <a:off x="6419215" y="963295"/>
            <a:ext cx="1402080" cy="337185"/>
          </a:xfrm>
          <a:prstGeom prst="rect">
            <a:avLst/>
          </a:prstGeom>
          <a:noFill/>
        </p:spPr>
        <p:txBody>
          <a:bodyPr wrap="none" rtlCol="0">
            <a:spAutoFit/>
          </a:bodyPr>
          <a:p>
            <a:r>
              <a:rPr lang="zh-CN" altLang="en-US" sz="1600" b="1">
                <a:latin typeface="微软雅黑" panose="020B0503020204020204" pitchFamily="34" charset="-122"/>
                <a:ea typeface="微软雅黑" panose="020B0503020204020204" pitchFamily="34" charset="-122"/>
              </a:rPr>
              <a:t>核对报考课程</a:t>
            </a:r>
            <a:endParaRPr lang="zh-CN" altLang="en-US" sz="1600" b="1">
              <a:latin typeface="微软雅黑" panose="020B0503020204020204" pitchFamily="34" charset="-122"/>
              <a:ea typeface="微软雅黑" panose="020B0503020204020204" pitchFamily="34" charset="-122"/>
            </a:endParaRPr>
          </a:p>
        </p:txBody>
      </p:sp>
      <p:pic>
        <p:nvPicPr>
          <p:cNvPr id="9" name="图片 8"/>
          <p:cNvPicPr>
            <a:picLocks noChangeAspect="1"/>
          </p:cNvPicPr>
          <p:nvPr/>
        </p:nvPicPr>
        <p:blipFill>
          <a:blip r:embed="rId1"/>
          <a:stretch>
            <a:fillRect/>
          </a:stretch>
        </p:blipFill>
        <p:spPr>
          <a:xfrm>
            <a:off x="6313805" y="1344930"/>
            <a:ext cx="1660097" cy="3600000"/>
          </a:xfrm>
          <a:prstGeom prst="rect">
            <a:avLst/>
          </a:prstGeom>
          <a:ln>
            <a:solidFill>
              <a:srgbClr val="0B0C0B"/>
            </a:solidFill>
          </a:ln>
        </p:spPr>
      </p:pic>
      <p:pic>
        <p:nvPicPr>
          <p:cNvPr id="3" name="图片 2"/>
          <p:cNvPicPr>
            <a:picLocks noChangeAspect="1"/>
          </p:cNvPicPr>
          <p:nvPr/>
        </p:nvPicPr>
        <p:blipFill>
          <a:blip r:embed="rId2"/>
          <a:stretch>
            <a:fillRect/>
          </a:stretch>
        </p:blipFill>
        <p:spPr>
          <a:xfrm>
            <a:off x="3699510" y="1344930"/>
            <a:ext cx="1661285" cy="3600000"/>
          </a:xfrm>
          <a:prstGeom prst="rect">
            <a:avLst/>
          </a:prstGeom>
          <a:ln>
            <a:solidFill>
              <a:srgbClr val="0B0C0B"/>
            </a:solidFill>
          </a:ln>
        </p:spPr>
      </p:pic>
      <p:pic>
        <p:nvPicPr>
          <p:cNvPr id="4" name="图片 3"/>
          <p:cNvPicPr>
            <a:picLocks noChangeAspect="1"/>
          </p:cNvPicPr>
          <p:nvPr/>
        </p:nvPicPr>
        <p:blipFill>
          <a:blip r:embed="rId3"/>
          <a:stretch>
            <a:fillRect/>
          </a:stretch>
        </p:blipFill>
        <p:spPr>
          <a:xfrm>
            <a:off x="1085215" y="1344930"/>
            <a:ext cx="1661203" cy="3600000"/>
          </a:xfrm>
          <a:prstGeom prst="rect">
            <a:avLst/>
          </a:prstGeom>
          <a:ln>
            <a:solidFill>
              <a:srgbClr val="0B0C0B"/>
            </a:solidFill>
          </a:ln>
        </p:spPr>
      </p:pic>
    </p:spTree>
    <p:custDataLst>
      <p:tags r:id="rId4"/>
    </p:custData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31828" name="组合 20"/>
          <p:cNvGrpSpPr/>
          <p:nvPr/>
        </p:nvGrpSpPr>
        <p:grpSpPr>
          <a:xfrm>
            <a:off x="374650" y="336550"/>
            <a:ext cx="412750" cy="377825"/>
            <a:chOff x="0" y="0"/>
            <a:chExt cx="791878" cy="726342"/>
          </a:xfrm>
        </p:grpSpPr>
        <p:sp>
          <p:nvSpPr>
            <p:cNvPr id="31829" name="矩形 22"/>
            <p:cNvSpPr/>
            <p:nvPr/>
          </p:nvSpPr>
          <p:spPr>
            <a:xfrm>
              <a:off x="0" y="0"/>
              <a:ext cx="574158" cy="574158"/>
            </a:xfrm>
            <a:prstGeom prst="rect">
              <a:avLst/>
            </a:prstGeom>
            <a:noFill/>
            <a:ln w="28575" cap="flat" cmpd="sng">
              <a:solidFill>
                <a:srgbClr val="004358"/>
              </a:solidFill>
              <a:prstDash val="solid"/>
              <a:miter/>
              <a:headEnd type="none" w="med" len="med"/>
              <a:tailEnd type="none" w="med" len="med"/>
            </a:ln>
          </p:spPr>
          <p:txBody>
            <a:bodyPr lIns="68580" tIns="34290" rIns="68580" bIns="34290" anchor="ctr"/>
            <a:p>
              <a:pPr algn="ctr"/>
              <a:endParaRPr lang="zh-CN" altLang="en-US" dirty="0">
                <a:solidFill>
                  <a:srgbClr val="FFFFFF"/>
                </a:solidFill>
                <a:latin typeface="等线" panose="02010600030101010101" pitchFamily="2" charset="-122"/>
                <a:ea typeface="等线" panose="02010600030101010101" pitchFamily="2" charset="-122"/>
                <a:sym typeface="等线" panose="02010600030101010101" pitchFamily="2" charset="-122"/>
              </a:endParaRPr>
            </a:p>
          </p:txBody>
        </p:sp>
        <p:sp>
          <p:nvSpPr>
            <p:cNvPr id="31830" name="矩形 29"/>
            <p:cNvSpPr/>
            <p:nvPr/>
          </p:nvSpPr>
          <p:spPr>
            <a:xfrm>
              <a:off x="217720" y="152184"/>
              <a:ext cx="574158" cy="574158"/>
            </a:xfrm>
            <a:prstGeom prst="rect">
              <a:avLst/>
            </a:prstGeom>
            <a:solidFill>
              <a:srgbClr val="FFFFFF"/>
            </a:solidFill>
            <a:ln w="38100" cap="flat" cmpd="sng">
              <a:solidFill>
                <a:srgbClr val="00B8C3"/>
              </a:solidFill>
              <a:prstDash val="solid"/>
              <a:miter/>
              <a:headEnd type="none" w="med" len="med"/>
              <a:tailEnd type="none" w="med" len="med"/>
            </a:ln>
          </p:spPr>
          <p:txBody>
            <a:bodyPr lIns="68580" tIns="34290" rIns="68580" bIns="34290" anchor="ctr"/>
            <a:p>
              <a:pPr algn="ctr"/>
              <a:endParaRPr lang="zh-CN" altLang="en-US" dirty="0">
                <a:solidFill>
                  <a:srgbClr val="000000"/>
                </a:solidFill>
                <a:latin typeface="等线" panose="02010600030101010101" pitchFamily="2" charset="-122"/>
                <a:ea typeface="等线" panose="02010600030101010101" pitchFamily="2" charset="-122"/>
                <a:sym typeface="等线" panose="02010600030101010101" pitchFamily="2" charset="-122"/>
              </a:endParaRPr>
            </a:p>
          </p:txBody>
        </p:sp>
      </p:grpSp>
      <p:sp>
        <p:nvSpPr>
          <p:cNvPr id="31831" name="直接连接符 17"/>
          <p:cNvSpPr/>
          <p:nvPr/>
        </p:nvSpPr>
        <p:spPr>
          <a:xfrm flipV="1">
            <a:off x="965200" y="708025"/>
            <a:ext cx="7694613" cy="12700"/>
          </a:xfrm>
          <a:prstGeom prst="line">
            <a:avLst/>
          </a:prstGeom>
          <a:ln w="19050" cap="flat" cmpd="sng">
            <a:solidFill>
              <a:srgbClr val="00B8C3"/>
            </a:solidFill>
            <a:prstDash val="solid"/>
            <a:round/>
            <a:headEnd type="none" w="med" len="med"/>
            <a:tailEnd type="none" w="med" len="med"/>
          </a:ln>
        </p:spPr>
      </p:sp>
      <p:sp>
        <p:nvSpPr>
          <p:cNvPr id="31833" name="文本框 16"/>
          <p:cNvSpPr/>
          <p:nvPr/>
        </p:nvSpPr>
        <p:spPr>
          <a:xfrm>
            <a:off x="911225" y="279400"/>
            <a:ext cx="7748588" cy="391160"/>
          </a:xfrm>
          <a:prstGeom prst="rect">
            <a:avLst/>
          </a:prstGeom>
          <a:noFill/>
          <a:ln w="9525">
            <a:noFill/>
          </a:ln>
        </p:spPr>
        <p:txBody>
          <a:bodyPr wrap="square" lIns="68580" tIns="34290" rIns="68580" bIns="34290" anchor="t">
            <a:spAutoFit/>
          </a:bodyPr>
          <a:p>
            <a:r>
              <a:rPr lang="zh-CN" altLang="en-US" sz="2100" dirty="0">
                <a:latin typeface="微软雅黑" panose="020B0503020204020204" pitchFamily="34" charset="-122"/>
                <a:ea typeface="微软雅黑" panose="020B0503020204020204" pitchFamily="34" charset="-122"/>
                <a:sym typeface="+mn-ea"/>
              </a:rPr>
              <a:t>移动端学习流程</a:t>
            </a:r>
            <a:r>
              <a:rPr lang="zh-CN" altLang="en-US" sz="2100" dirty="0">
                <a:latin typeface="微软雅黑" panose="020B0503020204020204" pitchFamily="34" charset="-122"/>
                <a:ea typeface="微软雅黑" panose="020B0503020204020204" pitchFamily="34" charset="-122"/>
                <a:sym typeface="+mn-ea"/>
              </a:rPr>
              <a:t>-完善资料</a:t>
            </a:r>
            <a:endParaRPr lang="zh-CN" altLang="en-US" sz="2100" dirty="0">
              <a:solidFill>
                <a:srgbClr val="000000"/>
              </a:solidFill>
              <a:latin typeface="宋体" panose="02010600030101010101" pitchFamily="2" charset="-122"/>
              <a:ea typeface="宋体" panose="02010600030101010101" pitchFamily="2" charset="-122"/>
              <a:sym typeface="+mn-ea"/>
            </a:endParaRPr>
          </a:p>
        </p:txBody>
      </p:sp>
      <p:sp>
        <p:nvSpPr>
          <p:cNvPr id="100" name="文本框 99"/>
          <p:cNvSpPr txBox="1"/>
          <p:nvPr/>
        </p:nvSpPr>
        <p:spPr>
          <a:xfrm>
            <a:off x="965200" y="1567815"/>
            <a:ext cx="3250565" cy="1938020"/>
          </a:xfrm>
          <a:prstGeom prst="rect">
            <a:avLst/>
          </a:prstGeom>
          <a:noFill/>
          <a:ln w="9525">
            <a:noFill/>
          </a:ln>
        </p:spPr>
        <p:txBody>
          <a:bodyPr wrap="square">
            <a:spAutoFit/>
          </a:bodyPr>
          <a:p>
            <a:pPr>
              <a:lnSpc>
                <a:spcPct val="150000"/>
              </a:lnSpc>
            </a:pPr>
            <a:r>
              <a:rPr lang="zh-CN" sz="1600">
                <a:latin typeface="微软雅黑" panose="020B0503020204020204" pitchFamily="34" charset="-122"/>
                <a:ea typeface="微软雅黑" panose="020B0503020204020204" pitchFamily="34" charset="-122"/>
              </a:rPr>
              <a:t>第一次登录时需要完善资料，填写报考专业和短信验证，如果手机号绑定其它账号，可自行操作解绑，再获取验证码，获取验证码后进行下一步操作。</a:t>
            </a:r>
            <a:endParaRPr lang="zh-CN" altLang="en-US" sz="1600">
              <a:latin typeface="微软雅黑" panose="020B0503020204020204" pitchFamily="34" charset="-122"/>
              <a:ea typeface="微软雅黑" panose="020B0503020204020204" pitchFamily="34" charset="-122"/>
            </a:endParaRPr>
          </a:p>
        </p:txBody>
      </p:sp>
      <p:pic>
        <p:nvPicPr>
          <p:cNvPr id="2" name="图片 1" descr="无标题"/>
          <p:cNvPicPr>
            <a:picLocks noChangeAspect="1"/>
          </p:cNvPicPr>
          <p:nvPr/>
        </p:nvPicPr>
        <p:blipFill>
          <a:blip r:embed="rId1"/>
          <a:stretch>
            <a:fillRect/>
          </a:stretch>
        </p:blipFill>
        <p:spPr>
          <a:xfrm>
            <a:off x="6137910" y="817880"/>
            <a:ext cx="1919605" cy="4162425"/>
          </a:xfrm>
          <a:prstGeom prst="rect">
            <a:avLst/>
          </a:prstGeom>
          <a:ln>
            <a:solidFill>
              <a:srgbClr val="0B0C0B"/>
            </a:solidFill>
          </a:ln>
        </p:spPr>
      </p:pic>
    </p:spTree>
    <p:custDataLst>
      <p:tags r:id="rId2"/>
    </p:custData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31828" name="组合 20"/>
          <p:cNvGrpSpPr/>
          <p:nvPr/>
        </p:nvGrpSpPr>
        <p:grpSpPr>
          <a:xfrm>
            <a:off x="374650" y="336550"/>
            <a:ext cx="412750" cy="377825"/>
            <a:chOff x="0" y="0"/>
            <a:chExt cx="791878" cy="726342"/>
          </a:xfrm>
        </p:grpSpPr>
        <p:sp>
          <p:nvSpPr>
            <p:cNvPr id="31829" name="矩形 22"/>
            <p:cNvSpPr/>
            <p:nvPr/>
          </p:nvSpPr>
          <p:spPr>
            <a:xfrm>
              <a:off x="0" y="0"/>
              <a:ext cx="574158" cy="574158"/>
            </a:xfrm>
            <a:prstGeom prst="rect">
              <a:avLst/>
            </a:prstGeom>
            <a:noFill/>
            <a:ln w="28575" cap="flat" cmpd="sng">
              <a:solidFill>
                <a:srgbClr val="004358"/>
              </a:solidFill>
              <a:prstDash val="solid"/>
              <a:miter/>
              <a:headEnd type="none" w="med" len="med"/>
              <a:tailEnd type="none" w="med" len="med"/>
            </a:ln>
          </p:spPr>
          <p:txBody>
            <a:bodyPr lIns="68580" tIns="34290" rIns="68580" bIns="34290" anchor="ctr"/>
            <a:p>
              <a:pPr algn="ctr"/>
              <a:endParaRPr lang="zh-CN" altLang="en-US" dirty="0">
                <a:solidFill>
                  <a:srgbClr val="FFFFFF"/>
                </a:solidFill>
                <a:latin typeface="等线" panose="02010600030101010101" pitchFamily="2" charset="-122"/>
                <a:ea typeface="等线" panose="02010600030101010101" pitchFamily="2" charset="-122"/>
                <a:sym typeface="等线" panose="02010600030101010101" pitchFamily="2" charset="-122"/>
              </a:endParaRPr>
            </a:p>
          </p:txBody>
        </p:sp>
        <p:sp>
          <p:nvSpPr>
            <p:cNvPr id="31830" name="矩形 29"/>
            <p:cNvSpPr/>
            <p:nvPr/>
          </p:nvSpPr>
          <p:spPr>
            <a:xfrm>
              <a:off x="217720" y="152184"/>
              <a:ext cx="574158" cy="574158"/>
            </a:xfrm>
            <a:prstGeom prst="rect">
              <a:avLst/>
            </a:prstGeom>
            <a:solidFill>
              <a:srgbClr val="FFFFFF"/>
            </a:solidFill>
            <a:ln w="38100" cap="flat" cmpd="sng">
              <a:solidFill>
                <a:srgbClr val="00B8C3"/>
              </a:solidFill>
              <a:prstDash val="solid"/>
              <a:miter/>
              <a:headEnd type="none" w="med" len="med"/>
              <a:tailEnd type="none" w="med" len="med"/>
            </a:ln>
          </p:spPr>
          <p:txBody>
            <a:bodyPr lIns="68580" tIns="34290" rIns="68580" bIns="34290" anchor="ctr"/>
            <a:p>
              <a:pPr algn="ctr"/>
              <a:endParaRPr lang="zh-CN" altLang="en-US" dirty="0">
                <a:solidFill>
                  <a:srgbClr val="000000"/>
                </a:solidFill>
                <a:latin typeface="等线" panose="02010600030101010101" pitchFamily="2" charset="-122"/>
                <a:ea typeface="等线" panose="02010600030101010101" pitchFamily="2" charset="-122"/>
                <a:sym typeface="等线" panose="02010600030101010101" pitchFamily="2" charset="-122"/>
              </a:endParaRPr>
            </a:p>
          </p:txBody>
        </p:sp>
      </p:grpSp>
      <p:sp>
        <p:nvSpPr>
          <p:cNvPr id="31831" name="直接连接符 17"/>
          <p:cNvSpPr/>
          <p:nvPr/>
        </p:nvSpPr>
        <p:spPr>
          <a:xfrm flipV="1">
            <a:off x="965200" y="708025"/>
            <a:ext cx="7694613" cy="12700"/>
          </a:xfrm>
          <a:prstGeom prst="line">
            <a:avLst/>
          </a:prstGeom>
          <a:ln w="19050" cap="flat" cmpd="sng">
            <a:solidFill>
              <a:srgbClr val="00B8C3"/>
            </a:solidFill>
            <a:prstDash val="solid"/>
            <a:round/>
            <a:headEnd type="none" w="med" len="med"/>
            <a:tailEnd type="none" w="med" len="med"/>
          </a:ln>
        </p:spPr>
      </p:sp>
      <p:sp>
        <p:nvSpPr>
          <p:cNvPr id="31833" name="文本框 16"/>
          <p:cNvSpPr/>
          <p:nvPr/>
        </p:nvSpPr>
        <p:spPr>
          <a:xfrm>
            <a:off x="911225" y="279400"/>
            <a:ext cx="7748588" cy="391160"/>
          </a:xfrm>
          <a:prstGeom prst="rect">
            <a:avLst/>
          </a:prstGeom>
          <a:noFill/>
          <a:ln w="9525">
            <a:noFill/>
          </a:ln>
        </p:spPr>
        <p:txBody>
          <a:bodyPr wrap="square" lIns="68580" tIns="34290" rIns="68580" bIns="34290" anchor="t">
            <a:spAutoFit/>
          </a:bodyPr>
          <a:p>
            <a:r>
              <a:rPr lang="zh-CN" altLang="en-US" sz="2100" dirty="0">
                <a:latin typeface="微软雅黑" panose="020B0503020204020204" pitchFamily="34" charset="-122"/>
                <a:ea typeface="微软雅黑" panose="020B0503020204020204" pitchFamily="34" charset="-122"/>
                <a:sym typeface="+mn-ea"/>
              </a:rPr>
              <a:t>移动端学习流程-</a:t>
            </a:r>
            <a:r>
              <a:rPr lang="zh-CN" altLang="en-US" sz="2100" dirty="0">
                <a:latin typeface="微软雅黑" panose="020B0503020204020204" pitchFamily="34" charset="-122"/>
                <a:ea typeface="微软雅黑" panose="020B0503020204020204" pitchFamily="34" charset="-122"/>
                <a:sym typeface="+mn-ea"/>
              </a:rPr>
              <a:t>录入人脸图像</a:t>
            </a:r>
            <a:endParaRPr lang="zh-CN" altLang="en-US" sz="2100" dirty="0">
              <a:latin typeface="微软雅黑" panose="020B0503020204020204" pitchFamily="34" charset="-122"/>
              <a:ea typeface="微软雅黑" panose="020B0503020204020204" pitchFamily="34" charset="-122"/>
              <a:sym typeface="+mn-ea"/>
            </a:endParaRPr>
          </a:p>
        </p:txBody>
      </p:sp>
      <p:sp>
        <p:nvSpPr>
          <p:cNvPr id="100" name="文本框 99"/>
          <p:cNvSpPr txBox="1"/>
          <p:nvPr/>
        </p:nvSpPr>
        <p:spPr>
          <a:xfrm>
            <a:off x="965200" y="1108710"/>
            <a:ext cx="3237230" cy="1198880"/>
          </a:xfrm>
          <a:prstGeom prst="rect">
            <a:avLst/>
          </a:prstGeom>
          <a:noFill/>
          <a:ln w="9525">
            <a:noFill/>
          </a:ln>
        </p:spPr>
        <p:txBody>
          <a:bodyPr wrap="square">
            <a:spAutoFit/>
          </a:bodyPr>
          <a:p>
            <a:pPr>
              <a:lnSpc>
                <a:spcPct val="150000"/>
              </a:lnSpc>
            </a:pPr>
            <a:r>
              <a:rPr lang="zh-CN" sz="1600">
                <a:latin typeface="微软雅黑" panose="020B0503020204020204" pitchFamily="34" charset="-122"/>
                <a:ea typeface="微软雅黑" panose="020B0503020204020204" pitchFamily="34" charset="-122"/>
                <a:cs typeface="微软雅黑" panose="020B0503020204020204" pitchFamily="34" charset="-122"/>
              </a:rPr>
              <a:t>首次登录需要进行人脸识别录入，再次获取验证码，与第一次验证码时间间隔为1分钟。</a:t>
            </a:r>
            <a:endParaRPr lang="zh-CN" sz="1600">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2" name="图片 1"/>
          <p:cNvPicPr>
            <a:picLocks noChangeAspect="1"/>
          </p:cNvPicPr>
          <p:nvPr/>
        </p:nvPicPr>
        <p:blipFill>
          <a:blip r:embed="rId1"/>
          <a:stretch>
            <a:fillRect/>
          </a:stretch>
        </p:blipFill>
        <p:spPr>
          <a:xfrm>
            <a:off x="6089015" y="822960"/>
            <a:ext cx="1910508" cy="4140000"/>
          </a:xfrm>
          <a:prstGeom prst="rect">
            <a:avLst/>
          </a:prstGeom>
          <a:ln>
            <a:solidFill>
              <a:schemeClr val="tx1"/>
            </a:solidFill>
          </a:ln>
        </p:spPr>
      </p:pic>
    </p:spTree>
    <p:custDataLst>
      <p:tags r:id="rId2"/>
    </p:custData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31828" name="组合 20"/>
          <p:cNvGrpSpPr/>
          <p:nvPr/>
        </p:nvGrpSpPr>
        <p:grpSpPr>
          <a:xfrm>
            <a:off x="374650" y="336550"/>
            <a:ext cx="412750" cy="377825"/>
            <a:chOff x="0" y="0"/>
            <a:chExt cx="791878" cy="726342"/>
          </a:xfrm>
        </p:grpSpPr>
        <p:sp>
          <p:nvSpPr>
            <p:cNvPr id="31829" name="矩形 22"/>
            <p:cNvSpPr/>
            <p:nvPr/>
          </p:nvSpPr>
          <p:spPr>
            <a:xfrm>
              <a:off x="0" y="0"/>
              <a:ext cx="574158" cy="574158"/>
            </a:xfrm>
            <a:prstGeom prst="rect">
              <a:avLst/>
            </a:prstGeom>
            <a:noFill/>
            <a:ln w="28575" cap="flat" cmpd="sng">
              <a:solidFill>
                <a:srgbClr val="004358"/>
              </a:solidFill>
              <a:prstDash val="solid"/>
              <a:miter/>
              <a:headEnd type="none" w="med" len="med"/>
              <a:tailEnd type="none" w="med" len="med"/>
            </a:ln>
          </p:spPr>
          <p:txBody>
            <a:bodyPr lIns="68580" tIns="34290" rIns="68580" bIns="34290" anchor="ctr"/>
            <a:p>
              <a:pPr algn="ctr"/>
              <a:endParaRPr lang="zh-CN" altLang="en-US" dirty="0">
                <a:solidFill>
                  <a:srgbClr val="FFFFFF"/>
                </a:solidFill>
                <a:latin typeface="等线" panose="02010600030101010101" pitchFamily="2" charset="-122"/>
                <a:ea typeface="等线" panose="02010600030101010101" pitchFamily="2" charset="-122"/>
                <a:sym typeface="等线" panose="02010600030101010101" pitchFamily="2" charset="-122"/>
              </a:endParaRPr>
            </a:p>
          </p:txBody>
        </p:sp>
        <p:sp>
          <p:nvSpPr>
            <p:cNvPr id="31830" name="矩形 29"/>
            <p:cNvSpPr/>
            <p:nvPr/>
          </p:nvSpPr>
          <p:spPr>
            <a:xfrm>
              <a:off x="217720" y="152184"/>
              <a:ext cx="574158" cy="574158"/>
            </a:xfrm>
            <a:prstGeom prst="rect">
              <a:avLst/>
            </a:prstGeom>
            <a:solidFill>
              <a:srgbClr val="FFFFFF"/>
            </a:solidFill>
            <a:ln w="38100" cap="flat" cmpd="sng">
              <a:solidFill>
                <a:srgbClr val="00B8C3"/>
              </a:solidFill>
              <a:prstDash val="solid"/>
              <a:miter/>
              <a:headEnd type="none" w="med" len="med"/>
              <a:tailEnd type="none" w="med" len="med"/>
            </a:ln>
          </p:spPr>
          <p:txBody>
            <a:bodyPr lIns="68580" tIns="34290" rIns="68580" bIns="34290" anchor="ctr"/>
            <a:p>
              <a:pPr algn="ctr"/>
              <a:endParaRPr lang="zh-CN" altLang="en-US" dirty="0">
                <a:solidFill>
                  <a:srgbClr val="000000"/>
                </a:solidFill>
                <a:latin typeface="等线" panose="02010600030101010101" pitchFamily="2" charset="-122"/>
                <a:ea typeface="等线" panose="02010600030101010101" pitchFamily="2" charset="-122"/>
                <a:sym typeface="等线" panose="02010600030101010101" pitchFamily="2" charset="-122"/>
              </a:endParaRPr>
            </a:p>
          </p:txBody>
        </p:sp>
      </p:grpSp>
      <p:sp>
        <p:nvSpPr>
          <p:cNvPr id="31831" name="直接连接符 17"/>
          <p:cNvSpPr/>
          <p:nvPr/>
        </p:nvSpPr>
        <p:spPr>
          <a:xfrm flipV="1">
            <a:off x="965200" y="708025"/>
            <a:ext cx="7694613" cy="12700"/>
          </a:xfrm>
          <a:prstGeom prst="line">
            <a:avLst/>
          </a:prstGeom>
          <a:ln w="19050" cap="flat" cmpd="sng">
            <a:solidFill>
              <a:srgbClr val="00B8C3"/>
            </a:solidFill>
            <a:prstDash val="solid"/>
            <a:round/>
            <a:headEnd type="none" w="med" len="med"/>
            <a:tailEnd type="none" w="med" len="med"/>
          </a:ln>
        </p:spPr>
      </p:sp>
      <p:sp>
        <p:nvSpPr>
          <p:cNvPr id="31833" name="文本框 16"/>
          <p:cNvSpPr/>
          <p:nvPr/>
        </p:nvSpPr>
        <p:spPr>
          <a:xfrm>
            <a:off x="911225" y="279400"/>
            <a:ext cx="7748588" cy="391160"/>
          </a:xfrm>
          <a:prstGeom prst="rect">
            <a:avLst/>
          </a:prstGeom>
          <a:noFill/>
          <a:ln w="9525">
            <a:noFill/>
          </a:ln>
        </p:spPr>
        <p:txBody>
          <a:bodyPr wrap="square" lIns="68580" tIns="34290" rIns="68580" bIns="34290" anchor="t">
            <a:spAutoFit/>
          </a:bodyPr>
          <a:p>
            <a:r>
              <a:rPr lang="zh-CN" altLang="en-US" sz="2100" dirty="0">
                <a:latin typeface="微软雅黑" panose="020B0503020204020204" pitchFamily="34" charset="-122"/>
                <a:ea typeface="微软雅黑" panose="020B0503020204020204" pitchFamily="34" charset="-122"/>
                <a:sym typeface="+mn-ea"/>
              </a:rPr>
              <a:t>移动端学习流程</a:t>
            </a:r>
            <a:r>
              <a:rPr lang="zh-CN" altLang="en-US" sz="2100" dirty="0">
                <a:latin typeface="微软雅黑" panose="020B0503020204020204" pitchFamily="34" charset="-122"/>
                <a:ea typeface="微软雅黑" panose="020B0503020204020204" pitchFamily="34" charset="-122"/>
                <a:sym typeface="+mn-ea"/>
              </a:rPr>
              <a:t>-提交人脸图像</a:t>
            </a:r>
            <a:endParaRPr lang="zh-CN" altLang="en-US" sz="2100" dirty="0">
              <a:latin typeface="微软雅黑" panose="020B0503020204020204" pitchFamily="34" charset="-122"/>
              <a:ea typeface="微软雅黑" panose="020B0503020204020204" pitchFamily="34" charset="-122"/>
              <a:sym typeface="+mn-ea"/>
            </a:endParaRPr>
          </a:p>
        </p:txBody>
      </p:sp>
      <p:sp>
        <p:nvSpPr>
          <p:cNvPr id="100" name="文本框 99"/>
          <p:cNvSpPr txBox="1"/>
          <p:nvPr/>
        </p:nvSpPr>
        <p:spPr>
          <a:xfrm>
            <a:off x="965200" y="1143000"/>
            <a:ext cx="3320415" cy="1198880"/>
          </a:xfrm>
          <a:prstGeom prst="rect">
            <a:avLst/>
          </a:prstGeom>
          <a:noFill/>
          <a:ln w="9525">
            <a:noFill/>
          </a:ln>
        </p:spPr>
        <p:txBody>
          <a:bodyPr wrap="square">
            <a:spAutoFit/>
          </a:bodyPr>
          <a:p>
            <a:pPr>
              <a:lnSpc>
                <a:spcPct val="150000"/>
              </a:lnSpc>
            </a:pPr>
            <a:r>
              <a:rPr lang="zh-CN" sz="1600">
                <a:latin typeface="微软雅黑" panose="020B0503020204020204" pitchFamily="34" charset="-122"/>
                <a:ea typeface="微软雅黑" panose="020B0503020204020204" pitchFamily="34" charset="-122"/>
              </a:rPr>
              <a:t>进行人脸录入，根据要求操作即可，然后确认提交，如果不满意可重新录入。</a:t>
            </a:r>
            <a:endParaRPr lang="zh-CN" sz="1600">
              <a:latin typeface="微软雅黑" panose="020B0503020204020204" pitchFamily="34" charset="-122"/>
              <a:ea typeface="微软雅黑" panose="020B0503020204020204" pitchFamily="34" charset="-122"/>
            </a:endParaRPr>
          </a:p>
        </p:txBody>
      </p:sp>
      <p:pic>
        <p:nvPicPr>
          <p:cNvPr id="4" name="图片 3"/>
          <p:cNvPicPr>
            <a:picLocks noChangeAspect="1"/>
          </p:cNvPicPr>
          <p:nvPr/>
        </p:nvPicPr>
        <p:blipFill>
          <a:blip r:embed="rId1"/>
          <a:stretch>
            <a:fillRect/>
          </a:stretch>
        </p:blipFill>
        <p:spPr>
          <a:xfrm>
            <a:off x="5925820" y="824230"/>
            <a:ext cx="1909268" cy="4140000"/>
          </a:xfrm>
          <a:prstGeom prst="rect">
            <a:avLst/>
          </a:prstGeom>
          <a:ln>
            <a:solidFill>
              <a:srgbClr val="0B0C0B"/>
            </a:solidFill>
          </a:ln>
        </p:spPr>
      </p:pic>
    </p:spTree>
    <p:custDataLst>
      <p:tags r:id="rId2"/>
    </p:custData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31828" name="组合 20"/>
          <p:cNvGrpSpPr/>
          <p:nvPr/>
        </p:nvGrpSpPr>
        <p:grpSpPr>
          <a:xfrm>
            <a:off x="374650" y="336550"/>
            <a:ext cx="412750" cy="377825"/>
            <a:chOff x="0" y="0"/>
            <a:chExt cx="791878" cy="726342"/>
          </a:xfrm>
        </p:grpSpPr>
        <p:sp>
          <p:nvSpPr>
            <p:cNvPr id="31829" name="矩形 22"/>
            <p:cNvSpPr/>
            <p:nvPr/>
          </p:nvSpPr>
          <p:spPr>
            <a:xfrm>
              <a:off x="0" y="0"/>
              <a:ext cx="574158" cy="574158"/>
            </a:xfrm>
            <a:prstGeom prst="rect">
              <a:avLst/>
            </a:prstGeom>
            <a:noFill/>
            <a:ln w="28575" cap="flat" cmpd="sng">
              <a:solidFill>
                <a:srgbClr val="004358"/>
              </a:solidFill>
              <a:prstDash val="solid"/>
              <a:miter/>
              <a:headEnd type="none" w="med" len="med"/>
              <a:tailEnd type="none" w="med" len="med"/>
            </a:ln>
          </p:spPr>
          <p:txBody>
            <a:bodyPr lIns="68580" tIns="34290" rIns="68580" bIns="34290" anchor="ctr"/>
            <a:p>
              <a:pPr algn="ctr"/>
              <a:endParaRPr lang="zh-CN" altLang="en-US" dirty="0">
                <a:solidFill>
                  <a:srgbClr val="FFFFFF"/>
                </a:solidFill>
                <a:latin typeface="等线" panose="02010600030101010101" pitchFamily="2" charset="-122"/>
                <a:ea typeface="等线" panose="02010600030101010101" pitchFamily="2" charset="-122"/>
                <a:sym typeface="等线" panose="02010600030101010101" pitchFamily="2" charset="-122"/>
              </a:endParaRPr>
            </a:p>
          </p:txBody>
        </p:sp>
        <p:sp>
          <p:nvSpPr>
            <p:cNvPr id="31830" name="矩形 29"/>
            <p:cNvSpPr/>
            <p:nvPr/>
          </p:nvSpPr>
          <p:spPr>
            <a:xfrm>
              <a:off x="217720" y="152184"/>
              <a:ext cx="574158" cy="574158"/>
            </a:xfrm>
            <a:prstGeom prst="rect">
              <a:avLst/>
            </a:prstGeom>
            <a:solidFill>
              <a:srgbClr val="FFFFFF"/>
            </a:solidFill>
            <a:ln w="38100" cap="flat" cmpd="sng">
              <a:solidFill>
                <a:srgbClr val="00B8C3"/>
              </a:solidFill>
              <a:prstDash val="solid"/>
              <a:miter/>
              <a:headEnd type="none" w="med" len="med"/>
              <a:tailEnd type="none" w="med" len="med"/>
            </a:ln>
          </p:spPr>
          <p:txBody>
            <a:bodyPr lIns="68580" tIns="34290" rIns="68580" bIns="34290" anchor="ctr"/>
            <a:p>
              <a:pPr algn="ctr"/>
              <a:endParaRPr lang="zh-CN" altLang="en-US" dirty="0">
                <a:solidFill>
                  <a:srgbClr val="000000"/>
                </a:solidFill>
                <a:latin typeface="等线" panose="02010600030101010101" pitchFamily="2" charset="-122"/>
                <a:ea typeface="等线" panose="02010600030101010101" pitchFamily="2" charset="-122"/>
                <a:sym typeface="等线" panose="02010600030101010101" pitchFamily="2" charset="-122"/>
              </a:endParaRPr>
            </a:p>
          </p:txBody>
        </p:sp>
      </p:grpSp>
      <p:sp>
        <p:nvSpPr>
          <p:cNvPr id="31831" name="直接连接符 17"/>
          <p:cNvSpPr/>
          <p:nvPr/>
        </p:nvSpPr>
        <p:spPr>
          <a:xfrm flipV="1">
            <a:off x="965200" y="708025"/>
            <a:ext cx="7694613" cy="12700"/>
          </a:xfrm>
          <a:prstGeom prst="line">
            <a:avLst/>
          </a:prstGeom>
          <a:ln w="19050" cap="flat" cmpd="sng">
            <a:solidFill>
              <a:srgbClr val="00B8C3"/>
            </a:solidFill>
            <a:prstDash val="solid"/>
            <a:round/>
            <a:headEnd type="none" w="med" len="med"/>
            <a:tailEnd type="none" w="med" len="med"/>
          </a:ln>
        </p:spPr>
      </p:sp>
      <p:sp>
        <p:nvSpPr>
          <p:cNvPr id="31833" name="文本框 16"/>
          <p:cNvSpPr/>
          <p:nvPr/>
        </p:nvSpPr>
        <p:spPr>
          <a:xfrm>
            <a:off x="911225" y="279400"/>
            <a:ext cx="7748588" cy="391160"/>
          </a:xfrm>
          <a:prstGeom prst="rect">
            <a:avLst/>
          </a:prstGeom>
          <a:noFill/>
          <a:ln w="9525">
            <a:noFill/>
          </a:ln>
        </p:spPr>
        <p:txBody>
          <a:bodyPr wrap="square" lIns="68580" tIns="34290" rIns="68580" bIns="34290" anchor="t">
            <a:spAutoFit/>
          </a:bodyPr>
          <a:p>
            <a:r>
              <a:rPr lang="zh-CN" altLang="en-US" sz="2100" dirty="0">
                <a:latin typeface="微软雅黑" panose="020B0503020204020204" pitchFamily="34" charset="-122"/>
                <a:ea typeface="微软雅黑" panose="020B0503020204020204" pitchFamily="34" charset="-122"/>
                <a:sym typeface="+mn-ea"/>
              </a:rPr>
              <a:t>移动端学习流程-</a:t>
            </a:r>
            <a:r>
              <a:rPr lang="zh-CN" altLang="en-US" sz="2100" dirty="0">
                <a:latin typeface="微软雅黑" panose="020B0503020204020204" pitchFamily="34" charset="-122"/>
                <a:ea typeface="微软雅黑" panose="020B0503020204020204" pitchFamily="34" charset="-122"/>
                <a:sym typeface="+mn-ea"/>
              </a:rPr>
              <a:t>学习步骤</a:t>
            </a:r>
            <a:endParaRPr lang="zh-CN" altLang="en-US" sz="2100" dirty="0">
              <a:solidFill>
                <a:srgbClr val="000000"/>
              </a:solidFill>
              <a:latin typeface="宋体" panose="02010600030101010101" pitchFamily="2" charset="-122"/>
              <a:ea typeface="宋体" panose="02010600030101010101" pitchFamily="2" charset="-122"/>
              <a:sym typeface="+mn-ea"/>
            </a:endParaRPr>
          </a:p>
        </p:txBody>
      </p:sp>
      <p:sp>
        <p:nvSpPr>
          <p:cNvPr id="7" name="文本框 6"/>
          <p:cNvSpPr txBox="1"/>
          <p:nvPr/>
        </p:nvSpPr>
        <p:spPr>
          <a:xfrm>
            <a:off x="891540" y="1078230"/>
            <a:ext cx="1927860" cy="3784600"/>
          </a:xfrm>
          <a:prstGeom prst="rect">
            <a:avLst/>
          </a:prstGeom>
          <a:noFill/>
          <a:ln w="9525">
            <a:noFill/>
          </a:ln>
        </p:spPr>
        <p:txBody>
          <a:bodyPr wrap="square">
            <a:spAutoFit/>
          </a:bodyPr>
          <a:p>
            <a:pPr>
              <a:lnSpc>
                <a:spcPct val="150000"/>
              </a:lnSpc>
            </a:pPr>
            <a:r>
              <a:rPr lang="en-US" altLang="zh-CN" sz="1600">
                <a:latin typeface="微软雅黑" panose="020B0503020204020204" pitchFamily="34" charset="-122"/>
                <a:ea typeface="微软雅黑" panose="020B0503020204020204" pitchFamily="34" charset="-122"/>
                <a:cs typeface="微软雅黑" panose="020B0503020204020204" pitchFamily="34" charset="-122"/>
              </a:rPr>
              <a:t>1</a:t>
            </a:r>
            <a:r>
              <a:rPr lang="zh-CN" altLang="en-US" sz="1600">
                <a:latin typeface="微软雅黑" panose="020B0503020204020204" pitchFamily="34" charset="-122"/>
                <a:ea typeface="微软雅黑" panose="020B0503020204020204" pitchFamily="34" charset="-122"/>
                <a:cs typeface="微软雅黑" panose="020B0503020204020204" pitchFamily="34" charset="-122"/>
              </a:rPr>
              <a:t>、</a:t>
            </a:r>
            <a:r>
              <a:rPr lang="zh-CN" altLang="en-US" sz="1600" b="1">
                <a:latin typeface="微软雅黑" panose="020B0503020204020204" pitchFamily="34" charset="-122"/>
                <a:ea typeface="微软雅黑" panose="020B0503020204020204" pitchFamily="34" charset="-122"/>
                <a:cs typeface="微软雅黑" panose="020B0503020204020204" pitchFamily="34" charset="-122"/>
              </a:rPr>
              <a:t>考核内容：</a:t>
            </a:r>
            <a:endParaRPr lang="zh-CN" altLang="en-US" sz="1600" b="1">
              <a:latin typeface="微软雅黑" panose="020B0503020204020204" pitchFamily="34" charset="-122"/>
              <a:ea typeface="微软雅黑" panose="020B0503020204020204" pitchFamily="34" charset="-122"/>
              <a:cs typeface="微软雅黑" panose="020B0503020204020204" pitchFamily="34" charset="-122"/>
            </a:endParaRPr>
          </a:p>
          <a:p>
            <a:pPr>
              <a:lnSpc>
                <a:spcPct val="150000"/>
              </a:lnSpc>
            </a:pPr>
            <a:r>
              <a:rPr lang="zh-CN" sz="1600">
                <a:latin typeface="微软雅黑" panose="020B0503020204020204" pitchFamily="34" charset="-122"/>
                <a:ea typeface="微软雅黑" panose="020B0503020204020204" pitchFamily="34" charset="-122"/>
                <a:cs typeface="微软雅黑" panose="020B0503020204020204" pitchFamily="34" charset="-122"/>
              </a:rPr>
              <a:t>可点击基础和串讲听课，阶段测验可做题，综合测评考前听从老师安排。</a:t>
            </a:r>
            <a:endParaRPr lang="zh-CN" sz="1600">
              <a:latin typeface="微软雅黑" panose="020B0503020204020204" pitchFamily="34" charset="-122"/>
              <a:ea typeface="微软雅黑" panose="020B0503020204020204" pitchFamily="34" charset="-122"/>
              <a:cs typeface="微软雅黑" panose="020B0503020204020204" pitchFamily="34" charset="-122"/>
            </a:endParaRPr>
          </a:p>
          <a:p>
            <a:pPr>
              <a:lnSpc>
                <a:spcPct val="150000"/>
              </a:lnSpc>
            </a:pPr>
            <a:endParaRPr lang="zh-CN" sz="1600">
              <a:latin typeface="微软雅黑" panose="020B0503020204020204" pitchFamily="34" charset="-122"/>
              <a:ea typeface="微软雅黑" panose="020B0503020204020204" pitchFamily="34" charset="-122"/>
              <a:cs typeface="微软雅黑" panose="020B0503020204020204" pitchFamily="34" charset="-122"/>
            </a:endParaRPr>
          </a:p>
          <a:p>
            <a:pPr>
              <a:lnSpc>
                <a:spcPct val="150000"/>
              </a:lnSpc>
            </a:pPr>
            <a:r>
              <a:rPr lang="en-US" altLang="zh-CN" sz="1600">
                <a:latin typeface="微软雅黑" panose="020B0503020204020204" pitchFamily="34" charset="-122"/>
                <a:ea typeface="微软雅黑" panose="020B0503020204020204" pitchFamily="34" charset="-122"/>
                <a:cs typeface="微软雅黑" panose="020B0503020204020204" pitchFamily="34" charset="-122"/>
                <a:sym typeface="+mn-ea"/>
              </a:rPr>
              <a:t>2</a:t>
            </a:r>
            <a:r>
              <a:rPr lang="zh-CN" altLang="en-US" sz="1600">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1600" b="1">
                <a:latin typeface="微软雅黑" panose="020B0503020204020204" pitchFamily="34" charset="-122"/>
                <a:ea typeface="微软雅黑" panose="020B0503020204020204" pitchFamily="34" charset="-122"/>
                <a:cs typeface="微软雅黑" panose="020B0503020204020204" pitchFamily="34" charset="-122"/>
                <a:sym typeface="+mn-ea"/>
              </a:rPr>
              <a:t>辅助功能：</a:t>
            </a:r>
            <a:endParaRPr lang="zh-CN" altLang="en-US" sz="1600" b="1">
              <a:latin typeface="微软雅黑" panose="020B0503020204020204" pitchFamily="34" charset="-122"/>
              <a:ea typeface="微软雅黑" panose="020B0503020204020204" pitchFamily="34" charset="-122"/>
              <a:cs typeface="微软雅黑" panose="020B0503020204020204" pitchFamily="34" charset="-122"/>
            </a:endParaRPr>
          </a:p>
          <a:p>
            <a:pPr>
              <a:lnSpc>
                <a:spcPct val="150000"/>
              </a:lnSpc>
            </a:pPr>
            <a:r>
              <a:rPr lang="zh-CN" sz="1600">
                <a:latin typeface="微软雅黑" panose="020B0503020204020204" pitchFamily="34" charset="-122"/>
                <a:ea typeface="微软雅黑" panose="020B0503020204020204" pitchFamily="34" charset="-122"/>
                <a:cs typeface="微软雅黑" panose="020B0503020204020204" pitchFamily="34" charset="-122"/>
              </a:rPr>
              <a:t>查看教材大纲、讲义下载、练习中心、可查看知识点记录。</a:t>
            </a:r>
            <a:endParaRPr lang="zh-CN" sz="1600">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4" name="图片 3"/>
          <p:cNvPicPr>
            <a:picLocks noChangeAspect="1"/>
          </p:cNvPicPr>
          <p:nvPr/>
        </p:nvPicPr>
        <p:blipFill>
          <a:blip r:embed="rId1"/>
          <a:stretch>
            <a:fillRect/>
          </a:stretch>
        </p:blipFill>
        <p:spPr>
          <a:xfrm>
            <a:off x="6849745" y="1064260"/>
            <a:ext cx="1775460" cy="3850005"/>
          </a:xfrm>
          <a:prstGeom prst="rect">
            <a:avLst/>
          </a:prstGeom>
          <a:ln>
            <a:solidFill>
              <a:srgbClr val="0B0C0B"/>
            </a:solidFill>
          </a:ln>
        </p:spPr>
      </p:pic>
      <p:pic>
        <p:nvPicPr>
          <p:cNvPr id="3" name="图片 2"/>
          <p:cNvPicPr>
            <a:picLocks noChangeAspect="1"/>
          </p:cNvPicPr>
          <p:nvPr/>
        </p:nvPicPr>
        <p:blipFill>
          <a:blip r:embed="rId2"/>
          <a:stretch>
            <a:fillRect/>
          </a:stretch>
        </p:blipFill>
        <p:spPr>
          <a:xfrm>
            <a:off x="4845685" y="1064260"/>
            <a:ext cx="1776095" cy="3851275"/>
          </a:xfrm>
          <a:prstGeom prst="rect">
            <a:avLst/>
          </a:prstGeom>
          <a:ln>
            <a:solidFill>
              <a:srgbClr val="0B0C0B"/>
            </a:solidFill>
          </a:ln>
        </p:spPr>
      </p:pic>
      <p:pic>
        <p:nvPicPr>
          <p:cNvPr id="9" name="图片 8"/>
          <p:cNvPicPr>
            <a:picLocks noChangeAspect="1"/>
          </p:cNvPicPr>
          <p:nvPr/>
        </p:nvPicPr>
        <p:blipFill>
          <a:blip r:embed="rId3"/>
          <a:stretch>
            <a:fillRect/>
          </a:stretch>
        </p:blipFill>
        <p:spPr>
          <a:xfrm>
            <a:off x="2877185" y="1064260"/>
            <a:ext cx="1775460" cy="3850640"/>
          </a:xfrm>
          <a:prstGeom prst="rect">
            <a:avLst/>
          </a:prstGeom>
          <a:ln>
            <a:solidFill>
              <a:srgbClr val="0B0C0B"/>
            </a:solidFill>
          </a:ln>
        </p:spPr>
      </p:pic>
    </p:spTree>
    <p:custDataLst>
      <p:tags r:id="rId4"/>
    </p:custData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31828" name="组合 20"/>
          <p:cNvGrpSpPr/>
          <p:nvPr/>
        </p:nvGrpSpPr>
        <p:grpSpPr>
          <a:xfrm>
            <a:off x="374650" y="336550"/>
            <a:ext cx="412750" cy="377825"/>
            <a:chOff x="0" y="0"/>
            <a:chExt cx="791878" cy="726342"/>
          </a:xfrm>
        </p:grpSpPr>
        <p:sp>
          <p:nvSpPr>
            <p:cNvPr id="31829" name="矩形 22"/>
            <p:cNvSpPr/>
            <p:nvPr/>
          </p:nvSpPr>
          <p:spPr>
            <a:xfrm>
              <a:off x="0" y="0"/>
              <a:ext cx="574158" cy="574158"/>
            </a:xfrm>
            <a:prstGeom prst="rect">
              <a:avLst/>
            </a:prstGeom>
            <a:noFill/>
            <a:ln w="28575" cap="flat" cmpd="sng">
              <a:solidFill>
                <a:srgbClr val="004358"/>
              </a:solidFill>
              <a:prstDash val="solid"/>
              <a:miter/>
              <a:headEnd type="none" w="med" len="med"/>
              <a:tailEnd type="none" w="med" len="med"/>
            </a:ln>
          </p:spPr>
          <p:txBody>
            <a:bodyPr lIns="68580" tIns="34290" rIns="68580" bIns="34290" anchor="ctr"/>
            <a:p>
              <a:pPr algn="ctr"/>
              <a:endParaRPr lang="zh-CN" altLang="en-US" dirty="0">
                <a:solidFill>
                  <a:srgbClr val="FFFFFF"/>
                </a:solidFill>
                <a:latin typeface="等线" panose="02010600030101010101" pitchFamily="2" charset="-122"/>
                <a:ea typeface="等线" panose="02010600030101010101" pitchFamily="2" charset="-122"/>
                <a:sym typeface="等线" panose="02010600030101010101" pitchFamily="2" charset="-122"/>
              </a:endParaRPr>
            </a:p>
          </p:txBody>
        </p:sp>
        <p:sp>
          <p:nvSpPr>
            <p:cNvPr id="31830" name="矩形 29"/>
            <p:cNvSpPr/>
            <p:nvPr/>
          </p:nvSpPr>
          <p:spPr>
            <a:xfrm>
              <a:off x="217720" y="152184"/>
              <a:ext cx="574158" cy="574158"/>
            </a:xfrm>
            <a:prstGeom prst="rect">
              <a:avLst/>
            </a:prstGeom>
            <a:solidFill>
              <a:srgbClr val="FFFFFF"/>
            </a:solidFill>
            <a:ln w="38100" cap="flat" cmpd="sng">
              <a:solidFill>
                <a:srgbClr val="00B8C3"/>
              </a:solidFill>
              <a:prstDash val="solid"/>
              <a:miter/>
              <a:headEnd type="none" w="med" len="med"/>
              <a:tailEnd type="none" w="med" len="med"/>
            </a:ln>
          </p:spPr>
          <p:txBody>
            <a:bodyPr lIns="68580" tIns="34290" rIns="68580" bIns="34290" anchor="ctr"/>
            <a:p>
              <a:pPr algn="ctr"/>
              <a:endParaRPr lang="zh-CN" altLang="en-US" dirty="0">
                <a:solidFill>
                  <a:srgbClr val="000000"/>
                </a:solidFill>
                <a:latin typeface="等线" panose="02010600030101010101" pitchFamily="2" charset="-122"/>
                <a:ea typeface="等线" panose="02010600030101010101" pitchFamily="2" charset="-122"/>
                <a:sym typeface="等线" panose="02010600030101010101" pitchFamily="2" charset="-122"/>
              </a:endParaRPr>
            </a:p>
          </p:txBody>
        </p:sp>
      </p:grpSp>
      <p:sp>
        <p:nvSpPr>
          <p:cNvPr id="31831" name="直接连接符 17"/>
          <p:cNvSpPr/>
          <p:nvPr/>
        </p:nvSpPr>
        <p:spPr>
          <a:xfrm flipV="1">
            <a:off x="965200" y="708025"/>
            <a:ext cx="7694613" cy="12700"/>
          </a:xfrm>
          <a:prstGeom prst="line">
            <a:avLst/>
          </a:prstGeom>
          <a:ln w="19050" cap="flat" cmpd="sng">
            <a:solidFill>
              <a:srgbClr val="00B8C3"/>
            </a:solidFill>
            <a:prstDash val="solid"/>
            <a:round/>
            <a:headEnd type="none" w="med" len="med"/>
            <a:tailEnd type="none" w="med" len="med"/>
          </a:ln>
        </p:spPr>
      </p:sp>
      <p:sp>
        <p:nvSpPr>
          <p:cNvPr id="31833" name="文本框 16"/>
          <p:cNvSpPr/>
          <p:nvPr/>
        </p:nvSpPr>
        <p:spPr>
          <a:xfrm>
            <a:off x="911225" y="279400"/>
            <a:ext cx="7748588" cy="391160"/>
          </a:xfrm>
          <a:prstGeom prst="rect">
            <a:avLst/>
          </a:prstGeom>
          <a:noFill/>
          <a:ln w="9525">
            <a:noFill/>
          </a:ln>
        </p:spPr>
        <p:txBody>
          <a:bodyPr wrap="square" lIns="68580" tIns="34290" rIns="68580" bIns="34290" anchor="t">
            <a:spAutoFit/>
          </a:bodyPr>
          <a:p>
            <a:r>
              <a:rPr lang="zh-CN" altLang="en-US" sz="2100" dirty="0">
                <a:latin typeface="微软雅黑" panose="020B0503020204020204" pitchFamily="34" charset="-122"/>
                <a:ea typeface="微软雅黑" panose="020B0503020204020204" pitchFamily="34" charset="-122"/>
                <a:sym typeface="+mn-ea"/>
              </a:rPr>
              <a:t>移动端学习流程</a:t>
            </a:r>
            <a:r>
              <a:rPr lang="zh-CN" altLang="en-US" sz="2100" dirty="0">
                <a:latin typeface="微软雅黑" panose="020B0503020204020204" pitchFamily="34" charset="-122"/>
                <a:ea typeface="微软雅黑" panose="020B0503020204020204" pitchFamily="34" charset="-122"/>
                <a:sym typeface="+mn-ea"/>
              </a:rPr>
              <a:t>-学习步骤-知识点测验</a:t>
            </a:r>
            <a:endParaRPr lang="zh-CN" altLang="en-US" sz="2100" dirty="0">
              <a:solidFill>
                <a:srgbClr val="000000"/>
              </a:solidFill>
              <a:latin typeface="宋体" panose="02010600030101010101" pitchFamily="2" charset="-122"/>
              <a:ea typeface="宋体" panose="02010600030101010101" pitchFamily="2" charset="-122"/>
              <a:sym typeface="+mn-ea"/>
            </a:endParaRPr>
          </a:p>
        </p:txBody>
      </p:sp>
      <p:sp>
        <p:nvSpPr>
          <p:cNvPr id="100" name="文本框 99"/>
          <p:cNvSpPr txBox="1"/>
          <p:nvPr/>
        </p:nvSpPr>
        <p:spPr>
          <a:xfrm>
            <a:off x="965200" y="822960"/>
            <a:ext cx="7567295" cy="829945"/>
          </a:xfrm>
          <a:prstGeom prst="rect">
            <a:avLst/>
          </a:prstGeom>
          <a:noFill/>
          <a:ln w="9525">
            <a:noFill/>
          </a:ln>
        </p:spPr>
        <p:txBody>
          <a:bodyPr wrap="square">
            <a:spAutoFit/>
          </a:bodyPr>
          <a:p>
            <a:r>
              <a:rPr lang="zh-CN" sz="1600">
                <a:latin typeface="微软雅黑" panose="020B0503020204020204" pitchFamily="34" charset="-122"/>
                <a:ea typeface="微软雅黑" panose="020B0503020204020204" pitchFamily="34" charset="-122"/>
                <a:cs typeface="微软雅黑" panose="020B0503020204020204" pitchFamily="34" charset="-122"/>
              </a:rPr>
              <a:t>考核内容：可点击基础和串讲听课，在听课过程中会弹出知识点，做对即可得分。</a:t>
            </a:r>
            <a:endParaRPr lang="zh-CN" sz="1600">
              <a:latin typeface="微软雅黑" panose="020B0503020204020204" pitchFamily="34" charset="-122"/>
              <a:ea typeface="微软雅黑" panose="020B0503020204020204" pitchFamily="34" charset="-122"/>
              <a:cs typeface="微软雅黑" panose="020B0503020204020204" pitchFamily="34" charset="-122"/>
            </a:endParaRPr>
          </a:p>
          <a:p>
            <a:r>
              <a:rPr lang="zh-CN" altLang="en-US" sz="1600" b="1">
                <a:latin typeface="微软雅黑" panose="020B0503020204020204" pitchFamily="34" charset="-122"/>
                <a:ea typeface="微软雅黑" panose="020B0503020204020204" pitchFamily="34" charset="-122"/>
                <a:cs typeface="微软雅黑" panose="020B0503020204020204" pitchFamily="34" charset="-122"/>
              </a:rPr>
              <a:t>注意：</a:t>
            </a:r>
            <a:r>
              <a:rPr lang="zh-CN" altLang="en-US" sz="1600">
                <a:latin typeface="微软雅黑" panose="020B0503020204020204" pitchFamily="34" charset="-122"/>
                <a:ea typeface="微软雅黑" panose="020B0503020204020204" pitchFamily="34" charset="-122"/>
                <a:cs typeface="微软雅黑" panose="020B0503020204020204" pitchFamily="34" charset="-122"/>
              </a:rPr>
              <a:t>如有做错或漏做知识点，在基础和串讲时长达到要求后，</a:t>
            </a:r>
            <a:endParaRPr lang="zh-CN" altLang="en-US" sz="1600">
              <a:latin typeface="微软雅黑" panose="020B0503020204020204" pitchFamily="34" charset="-122"/>
              <a:ea typeface="微软雅黑" panose="020B0503020204020204" pitchFamily="34" charset="-122"/>
              <a:cs typeface="微软雅黑" panose="020B0503020204020204" pitchFamily="34" charset="-122"/>
            </a:endParaRPr>
          </a:p>
          <a:p>
            <a:r>
              <a:rPr lang="zh-CN" altLang="en-US" sz="1600">
                <a:latin typeface="微软雅黑" panose="020B0503020204020204" pitchFamily="34" charset="-122"/>
                <a:ea typeface="微软雅黑" panose="020B0503020204020204" pitchFamily="34" charset="-122"/>
                <a:cs typeface="微软雅黑" panose="020B0503020204020204" pitchFamily="34" charset="-122"/>
              </a:rPr>
              <a:t>可在网络助学成绩</a:t>
            </a:r>
            <a:r>
              <a:rPr lang="en-US" altLang="zh-CN" sz="1600">
                <a:latin typeface="微软雅黑" panose="020B0503020204020204" pitchFamily="34" charset="-122"/>
                <a:ea typeface="微软雅黑" panose="020B0503020204020204" pitchFamily="34" charset="-122"/>
                <a:cs typeface="微软雅黑" panose="020B0503020204020204" pitchFamily="34" charset="-122"/>
              </a:rPr>
              <a:t>-</a:t>
            </a:r>
            <a:r>
              <a:rPr lang="zh-CN" altLang="en-US" sz="1600">
                <a:latin typeface="微软雅黑" panose="020B0503020204020204" pitchFamily="34" charset="-122"/>
                <a:ea typeface="微软雅黑" panose="020B0503020204020204" pitchFamily="34" charset="-122"/>
                <a:cs typeface="微软雅黑" panose="020B0503020204020204" pitchFamily="34" charset="-122"/>
              </a:rPr>
              <a:t>知识点测试</a:t>
            </a:r>
            <a:r>
              <a:rPr lang="zh-CN" altLang="en-US" sz="1600">
                <a:latin typeface="微软雅黑" panose="020B0503020204020204" pitchFamily="34" charset="-122"/>
                <a:ea typeface="微软雅黑" panose="020B0503020204020204" pitchFamily="34" charset="-122"/>
                <a:cs typeface="微软雅黑" panose="020B0503020204020204" pitchFamily="34" charset="-122"/>
              </a:rPr>
              <a:t>处进行补做。</a:t>
            </a:r>
            <a:endParaRPr lang="zh-CN" altLang="en-US" sz="1600">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3" name="图片 2"/>
          <p:cNvPicPr>
            <a:picLocks noChangeAspect="1"/>
          </p:cNvPicPr>
          <p:nvPr/>
        </p:nvPicPr>
        <p:blipFill>
          <a:blip r:embed="rId1"/>
          <a:stretch>
            <a:fillRect/>
          </a:stretch>
        </p:blipFill>
        <p:spPr>
          <a:xfrm>
            <a:off x="1059180" y="1628140"/>
            <a:ext cx="3999865" cy="2205990"/>
          </a:xfrm>
          <a:prstGeom prst="rect">
            <a:avLst/>
          </a:prstGeom>
          <a:ln>
            <a:solidFill>
              <a:schemeClr val="tx1"/>
            </a:solidFill>
          </a:ln>
        </p:spPr>
      </p:pic>
      <p:pic>
        <p:nvPicPr>
          <p:cNvPr id="2" name="图片 1"/>
          <p:cNvPicPr>
            <a:picLocks noChangeAspect="1"/>
          </p:cNvPicPr>
          <p:nvPr/>
        </p:nvPicPr>
        <p:blipFill>
          <a:blip r:embed="rId2"/>
          <a:stretch>
            <a:fillRect/>
          </a:stretch>
        </p:blipFill>
        <p:spPr>
          <a:xfrm>
            <a:off x="2014220" y="2807335"/>
            <a:ext cx="4786630" cy="2237105"/>
          </a:xfrm>
          <a:prstGeom prst="rect">
            <a:avLst/>
          </a:prstGeom>
          <a:ln>
            <a:solidFill>
              <a:schemeClr val="tx1"/>
            </a:solidFill>
          </a:ln>
        </p:spPr>
      </p:pic>
      <p:pic>
        <p:nvPicPr>
          <p:cNvPr id="5" name="图片 4"/>
          <p:cNvPicPr>
            <a:picLocks noChangeAspect="1"/>
          </p:cNvPicPr>
          <p:nvPr/>
        </p:nvPicPr>
        <p:blipFill>
          <a:blip r:embed="rId3"/>
          <a:stretch>
            <a:fillRect/>
          </a:stretch>
        </p:blipFill>
        <p:spPr>
          <a:xfrm>
            <a:off x="6885940" y="1214755"/>
            <a:ext cx="1774190" cy="3829685"/>
          </a:xfrm>
          <a:prstGeom prst="rect">
            <a:avLst/>
          </a:prstGeom>
          <a:ln>
            <a:solidFill>
              <a:srgbClr val="0B0C0B"/>
            </a:solidFill>
          </a:ln>
        </p:spPr>
      </p:pic>
    </p:spTree>
    <p:custDataLst>
      <p:tags r:id="rId4"/>
    </p:custData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31828" name="组合 20"/>
          <p:cNvGrpSpPr/>
          <p:nvPr/>
        </p:nvGrpSpPr>
        <p:grpSpPr>
          <a:xfrm>
            <a:off x="374650" y="336550"/>
            <a:ext cx="412750" cy="377825"/>
            <a:chOff x="0" y="0"/>
            <a:chExt cx="791878" cy="726342"/>
          </a:xfrm>
        </p:grpSpPr>
        <p:sp>
          <p:nvSpPr>
            <p:cNvPr id="31829" name="矩形 22"/>
            <p:cNvSpPr/>
            <p:nvPr/>
          </p:nvSpPr>
          <p:spPr>
            <a:xfrm>
              <a:off x="0" y="0"/>
              <a:ext cx="574158" cy="574158"/>
            </a:xfrm>
            <a:prstGeom prst="rect">
              <a:avLst/>
            </a:prstGeom>
            <a:noFill/>
            <a:ln w="28575" cap="flat" cmpd="sng">
              <a:solidFill>
                <a:srgbClr val="004358"/>
              </a:solidFill>
              <a:prstDash val="solid"/>
              <a:miter/>
              <a:headEnd type="none" w="med" len="med"/>
              <a:tailEnd type="none" w="med" len="med"/>
            </a:ln>
          </p:spPr>
          <p:txBody>
            <a:bodyPr lIns="68580" tIns="34290" rIns="68580" bIns="34290" anchor="ctr"/>
            <a:p>
              <a:pPr algn="ctr"/>
              <a:endParaRPr lang="zh-CN" altLang="en-US" dirty="0">
                <a:solidFill>
                  <a:srgbClr val="FFFFFF"/>
                </a:solidFill>
                <a:latin typeface="等线" panose="02010600030101010101" pitchFamily="2" charset="-122"/>
                <a:ea typeface="等线" panose="02010600030101010101" pitchFamily="2" charset="-122"/>
                <a:sym typeface="等线" panose="02010600030101010101" pitchFamily="2" charset="-122"/>
              </a:endParaRPr>
            </a:p>
          </p:txBody>
        </p:sp>
        <p:sp>
          <p:nvSpPr>
            <p:cNvPr id="31830" name="矩形 29"/>
            <p:cNvSpPr/>
            <p:nvPr/>
          </p:nvSpPr>
          <p:spPr>
            <a:xfrm>
              <a:off x="217720" y="152184"/>
              <a:ext cx="574158" cy="574158"/>
            </a:xfrm>
            <a:prstGeom prst="rect">
              <a:avLst/>
            </a:prstGeom>
            <a:solidFill>
              <a:srgbClr val="FFFFFF"/>
            </a:solidFill>
            <a:ln w="38100" cap="flat" cmpd="sng">
              <a:solidFill>
                <a:srgbClr val="00B8C3"/>
              </a:solidFill>
              <a:prstDash val="solid"/>
              <a:miter/>
              <a:headEnd type="none" w="med" len="med"/>
              <a:tailEnd type="none" w="med" len="med"/>
            </a:ln>
          </p:spPr>
          <p:txBody>
            <a:bodyPr lIns="68580" tIns="34290" rIns="68580" bIns="34290" anchor="ctr"/>
            <a:p>
              <a:pPr algn="ctr"/>
              <a:endParaRPr lang="zh-CN" altLang="en-US" dirty="0">
                <a:solidFill>
                  <a:srgbClr val="000000"/>
                </a:solidFill>
                <a:latin typeface="等线" panose="02010600030101010101" pitchFamily="2" charset="-122"/>
                <a:ea typeface="等线" panose="02010600030101010101" pitchFamily="2" charset="-122"/>
                <a:sym typeface="等线" panose="02010600030101010101" pitchFamily="2" charset="-122"/>
              </a:endParaRPr>
            </a:p>
          </p:txBody>
        </p:sp>
      </p:grpSp>
      <p:sp>
        <p:nvSpPr>
          <p:cNvPr id="31831" name="直接连接符 17"/>
          <p:cNvSpPr/>
          <p:nvPr/>
        </p:nvSpPr>
        <p:spPr>
          <a:xfrm flipV="1">
            <a:off x="965200" y="708025"/>
            <a:ext cx="7694613" cy="12700"/>
          </a:xfrm>
          <a:prstGeom prst="line">
            <a:avLst/>
          </a:prstGeom>
          <a:ln w="19050" cap="flat" cmpd="sng">
            <a:solidFill>
              <a:srgbClr val="00B8C3"/>
            </a:solidFill>
            <a:prstDash val="solid"/>
            <a:round/>
            <a:headEnd type="none" w="med" len="med"/>
            <a:tailEnd type="none" w="med" len="med"/>
          </a:ln>
        </p:spPr>
      </p:sp>
      <p:sp>
        <p:nvSpPr>
          <p:cNvPr id="31833" name="文本框 16"/>
          <p:cNvSpPr/>
          <p:nvPr/>
        </p:nvSpPr>
        <p:spPr>
          <a:xfrm>
            <a:off x="911225" y="279400"/>
            <a:ext cx="7748588" cy="391160"/>
          </a:xfrm>
          <a:prstGeom prst="rect">
            <a:avLst/>
          </a:prstGeom>
          <a:noFill/>
          <a:ln w="9525">
            <a:noFill/>
          </a:ln>
        </p:spPr>
        <p:txBody>
          <a:bodyPr wrap="square" lIns="68580" tIns="34290" rIns="68580" bIns="34290" anchor="t">
            <a:spAutoFit/>
          </a:bodyPr>
          <a:p>
            <a:r>
              <a:rPr lang="zh-CN" altLang="en-US" sz="2100" dirty="0">
                <a:latin typeface="微软雅黑" panose="020B0503020204020204" pitchFamily="34" charset="-122"/>
                <a:ea typeface="微软雅黑" panose="020B0503020204020204" pitchFamily="34" charset="-122"/>
                <a:sym typeface="+mn-ea"/>
              </a:rPr>
              <a:t>移动端学习流程-</a:t>
            </a:r>
            <a:r>
              <a:rPr lang="zh-CN" altLang="en-US" sz="2100" dirty="0">
                <a:latin typeface="微软雅黑" panose="020B0503020204020204" pitchFamily="34" charset="-122"/>
                <a:ea typeface="微软雅黑" panose="020B0503020204020204" pitchFamily="34" charset="-122"/>
                <a:sym typeface="+mn-ea"/>
              </a:rPr>
              <a:t>学习步骤-阶段测验</a:t>
            </a:r>
            <a:endParaRPr lang="zh-CN" altLang="en-US" sz="2100" dirty="0">
              <a:latin typeface="微软雅黑" panose="020B0503020204020204" pitchFamily="34" charset="-122"/>
              <a:ea typeface="微软雅黑" panose="020B0503020204020204" pitchFamily="34" charset="-122"/>
              <a:sym typeface="+mn-ea"/>
            </a:endParaRPr>
          </a:p>
        </p:txBody>
      </p:sp>
      <p:sp>
        <p:nvSpPr>
          <p:cNvPr id="100" name="文本框 99"/>
          <p:cNvSpPr txBox="1"/>
          <p:nvPr/>
        </p:nvSpPr>
        <p:spPr>
          <a:xfrm>
            <a:off x="965200" y="822960"/>
            <a:ext cx="7567295" cy="337185"/>
          </a:xfrm>
          <a:prstGeom prst="rect">
            <a:avLst/>
          </a:prstGeom>
          <a:noFill/>
          <a:ln w="9525">
            <a:noFill/>
          </a:ln>
        </p:spPr>
        <p:txBody>
          <a:bodyPr wrap="square">
            <a:spAutoFit/>
          </a:bodyPr>
          <a:p>
            <a:r>
              <a:rPr lang="zh-CN" sz="1600">
                <a:latin typeface="微软雅黑" panose="020B0503020204020204" pitchFamily="34" charset="-122"/>
                <a:ea typeface="微软雅黑" panose="020B0503020204020204" pitchFamily="34" charset="-122"/>
              </a:rPr>
              <a:t>考核内容：可点击阶段测验，进行阶段测验练习，无次数限制，取最高分计入成绩。</a:t>
            </a:r>
            <a:endParaRPr lang="zh-CN" sz="1600">
              <a:latin typeface="微软雅黑" panose="020B0503020204020204" pitchFamily="34" charset="-122"/>
              <a:ea typeface="微软雅黑" panose="020B0503020204020204" pitchFamily="34" charset="-122"/>
            </a:endParaRPr>
          </a:p>
        </p:txBody>
      </p:sp>
      <p:pic>
        <p:nvPicPr>
          <p:cNvPr id="3" name="图片 2"/>
          <p:cNvPicPr>
            <a:picLocks noChangeAspect="1"/>
          </p:cNvPicPr>
          <p:nvPr/>
        </p:nvPicPr>
        <p:blipFill>
          <a:blip r:embed="rId1"/>
          <a:stretch>
            <a:fillRect/>
          </a:stretch>
        </p:blipFill>
        <p:spPr>
          <a:xfrm>
            <a:off x="5895975" y="1155065"/>
            <a:ext cx="1776730" cy="3851275"/>
          </a:xfrm>
          <a:prstGeom prst="rect">
            <a:avLst/>
          </a:prstGeom>
          <a:ln>
            <a:solidFill>
              <a:srgbClr val="0B0C0B"/>
            </a:solidFill>
          </a:ln>
        </p:spPr>
      </p:pic>
      <p:pic>
        <p:nvPicPr>
          <p:cNvPr id="4" name="图片 3"/>
          <p:cNvPicPr>
            <a:picLocks noChangeAspect="1"/>
          </p:cNvPicPr>
          <p:nvPr/>
        </p:nvPicPr>
        <p:blipFill>
          <a:blip r:embed="rId2"/>
          <a:stretch>
            <a:fillRect/>
          </a:stretch>
        </p:blipFill>
        <p:spPr>
          <a:xfrm>
            <a:off x="3388995" y="1160145"/>
            <a:ext cx="1770380" cy="3846830"/>
          </a:xfrm>
          <a:prstGeom prst="rect">
            <a:avLst/>
          </a:prstGeom>
          <a:ln>
            <a:solidFill>
              <a:srgbClr val="0B0C0B"/>
            </a:solidFill>
          </a:ln>
        </p:spPr>
      </p:pic>
      <p:pic>
        <p:nvPicPr>
          <p:cNvPr id="9" name="图片 8"/>
          <p:cNvPicPr>
            <a:picLocks noChangeAspect="1"/>
          </p:cNvPicPr>
          <p:nvPr/>
        </p:nvPicPr>
        <p:blipFill>
          <a:blip r:embed="rId3"/>
          <a:stretch>
            <a:fillRect/>
          </a:stretch>
        </p:blipFill>
        <p:spPr>
          <a:xfrm>
            <a:off x="965200" y="1160145"/>
            <a:ext cx="1772920" cy="3846195"/>
          </a:xfrm>
          <a:prstGeom prst="rect">
            <a:avLst/>
          </a:prstGeom>
          <a:ln>
            <a:solidFill>
              <a:srgbClr val="0B0C0B"/>
            </a:solidFill>
          </a:ln>
        </p:spPr>
      </p:pic>
    </p:spTree>
    <p:custDataLst>
      <p:tags r:id="rId4"/>
    </p:custData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31828" name="组合 20"/>
          <p:cNvGrpSpPr/>
          <p:nvPr/>
        </p:nvGrpSpPr>
        <p:grpSpPr>
          <a:xfrm>
            <a:off x="374650" y="336550"/>
            <a:ext cx="412750" cy="377825"/>
            <a:chOff x="0" y="0"/>
            <a:chExt cx="791878" cy="726342"/>
          </a:xfrm>
        </p:grpSpPr>
        <p:sp>
          <p:nvSpPr>
            <p:cNvPr id="31829" name="矩形 22"/>
            <p:cNvSpPr/>
            <p:nvPr/>
          </p:nvSpPr>
          <p:spPr>
            <a:xfrm>
              <a:off x="0" y="0"/>
              <a:ext cx="574158" cy="574158"/>
            </a:xfrm>
            <a:prstGeom prst="rect">
              <a:avLst/>
            </a:prstGeom>
            <a:noFill/>
            <a:ln w="28575" cap="flat" cmpd="sng">
              <a:solidFill>
                <a:srgbClr val="004358"/>
              </a:solidFill>
              <a:prstDash val="solid"/>
              <a:miter/>
              <a:headEnd type="none" w="med" len="med"/>
              <a:tailEnd type="none" w="med" len="med"/>
            </a:ln>
          </p:spPr>
          <p:txBody>
            <a:bodyPr lIns="68580" tIns="34290" rIns="68580" bIns="34290" anchor="ctr"/>
            <a:p>
              <a:pPr algn="ctr"/>
              <a:endParaRPr lang="zh-CN" altLang="en-US" dirty="0">
                <a:solidFill>
                  <a:srgbClr val="FFFFFF"/>
                </a:solidFill>
                <a:latin typeface="等线" panose="02010600030101010101" pitchFamily="2" charset="-122"/>
                <a:ea typeface="等线" panose="02010600030101010101" pitchFamily="2" charset="-122"/>
                <a:sym typeface="等线" panose="02010600030101010101" pitchFamily="2" charset="-122"/>
              </a:endParaRPr>
            </a:p>
          </p:txBody>
        </p:sp>
        <p:sp>
          <p:nvSpPr>
            <p:cNvPr id="31830" name="矩形 29"/>
            <p:cNvSpPr/>
            <p:nvPr/>
          </p:nvSpPr>
          <p:spPr>
            <a:xfrm>
              <a:off x="217720" y="152184"/>
              <a:ext cx="574158" cy="574158"/>
            </a:xfrm>
            <a:prstGeom prst="rect">
              <a:avLst/>
            </a:prstGeom>
            <a:solidFill>
              <a:srgbClr val="FFFFFF"/>
            </a:solidFill>
            <a:ln w="38100" cap="flat" cmpd="sng">
              <a:solidFill>
                <a:srgbClr val="00B8C3"/>
              </a:solidFill>
              <a:prstDash val="solid"/>
              <a:miter/>
              <a:headEnd type="none" w="med" len="med"/>
              <a:tailEnd type="none" w="med" len="med"/>
            </a:ln>
          </p:spPr>
          <p:txBody>
            <a:bodyPr lIns="68580" tIns="34290" rIns="68580" bIns="34290" anchor="ctr"/>
            <a:p>
              <a:pPr algn="ctr"/>
              <a:endParaRPr lang="zh-CN" altLang="en-US" dirty="0">
                <a:solidFill>
                  <a:srgbClr val="000000"/>
                </a:solidFill>
                <a:latin typeface="等线" panose="02010600030101010101" pitchFamily="2" charset="-122"/>
                <a:ea typeface="等线" panose="02010600030101010101" pitchFamily="2" charset="-122"/>
                <a:sym typeface="等线" panose="02010600030101010101" pitchFamily="2" charset="-122"/>
              </a:endParaRPr>
            </a:p>
          </p:txBody>
        </p:sp>
      </p:grpSp>
      <p:sp>
        <p:nvSpPr>
          <p:cNvPr id="31831" name="直接连接符 17"/>
          <p:cNvSpPr/>
          <p:nvPr/>
        </p:nvSpPr>
        <p:spPr>
          <a:xfrm flipV="1">
            <a:off x="965200" y="708025"/>
            <a:ext cx="7694613" cy="12700"/>
          </a:xfrm>
          <a:prstGeom prst="line">
            <a:avLst/>
          </a:prstGeom>
          <a:ln w="19050" cap="flat" cmpd="sng">
            <a:solidFill>
              <a:srgbClr val="00B8C3"/>
            </a:solidFill>
            <a:prstDash val="solid"/>
            <a:round/>
            <a:headEnd type="none" w="med" len="med"/>
            <a:tailEnd type="none" w="med" len="med"/>
          </a:ln>
        </p:spPr>
      </p:sp>
      <p:sp>
        <p:nvSpPr>
          <p:cNvPr id="31833" name="文本框 16"/>
          <p:cNvSpPr/>
          <p:nvPr/>
        </p:nvSpPr>
        <p:spPr>
          <a:xfrm>
            <a:off x="911225" y="279400"/>
            <a:ext cx="7748588" cy="391160"/>
          </a:xfrm>
          <a:prstGeom prst="rect">
            <a:avLst/>
          </a:prstGeom>
          <a:noFill/>
          <a:ln w="9525">
            <a:noFill/>
          </a:ln>
        </p:spPr>
        <p:txBody>
          <a:bodyPr wrap="square" lIns="68580" tIns="34290" rIns="68580" bIns="34290" anchor="t">
            <a:spAutoFit/>
          </a:bodyPr>
          <a:p>
            <a:r>
              <a:rPr lang="zh-CN" altLang="en-US" sz="2100" dirty="0">
                <a:latin typeface="微软雅黑" panose="020B0503020204020204" pitchFamily="34" charset="-122"/>
                <a:ea typeface="微软雅黑" panose="020B0503020204020204" pitchFamily="34" charset="-122"/>
                <a:sym typeface="+mn-ea"/>
              </a:rPr>
              <a:t>移动端学习流程-教学</a:t>
            </a:r>
            <a:r>
              <a:rPr lang="zh-CN" altLang="en-US" sz="2100" dirty="0">
                <a:latin typeface="微软雅黑" panose="020B0503020204020204" pitchFamily="34" charset="-122"/>
                <a:ea typeface="微软雅黑" panose="020B0503020204020204" pitchFamily="34" charset="-122"/>
                <a:sym typeface="+mn-ea"/>
              </a:rPr>
              <a:t>辅助功能</a:t>
            </a:r>
            <a:endParaRPr lang="zh-CN" altLang="en-US" sz="2100" dirty="0">
              <a:solidFill>
                <a:srgbClr val="000000"/>
              </a:solidFill>
              <a:latin typeface="宋体" panose="02010600030101010101" pitchFamily="2" charset="-122"/>
              <a:ea typeface="宋体" panose="02010600030101010101" pitchFamily="2" charset="-122"/>
              <a:sym typeface="+mn-ea"/>
            </a:endParaRPr>
          </a:p>
        </p:txBody>
      </p:sp>
      <p:sp>
        <p:nvSpPr>
          <p:cNvPr id="6" name="文本框 5"/>
          <p:cNvSpPr txBox="1"/>
          <p:nvPr/>
        </p:nvSpPr>
        <p:spPr>
          <a:xfrm>
            <a:off x="965200" y="894080"/>
            <a:ext cx="7675245" cy="337185"/>
          </a:xfrm>
          <a:prstGeom prst="rect">
            <a:avLst/>
          </a:prstGeom>
          <a:noFill/>
          <a:ln w="9525">
            <a:noFill/>
          </a:ln>
        </p:spPr>
        <p:txBody>
          <a:bodyPr wrap="square">
            <a:spAutoFit/>
          </a:bodyPr>
          <a:p>
            <a:r>
              <a:rPr lang="zh-CN" altLang="en-US" sz="1600">
                <a:latin typeface="微软雅黑" panose="020B0503020204020204" pitchFamily="34" charset="-122"/>
                <a:ea typeface="微软雅黑" panose="020B0503020204020204" pitchFamily="34" charset="-122"/>
              </a:rPr>
              <a:t>辅助服务</a:t>
            </a:r>
            <a:r>
              <a:rPr lang="zh-CN" sz="1600">
                <a:latin typeface="微软雅黑" panose="020B0503020204020204" pitchFamily="34" charset="-122"/>
                <a:ea typeface="微软雅黑" panose="020B0503020204020204" pitchFamily="34" charset="-122"/>
              </a:rPr>
              <a:t>：</a:t>
            </a:r>
            <a:r>
              <a:rPr lang="zh-CN" sz="1600">
                <a:latin typeface="微软雅黑" panose="020B0503020204020204" pitchFamily="34" charset="-122"/>
                <a:ea typeface="微软雅黑" panose="020B0503020204020204" pitchFamily="34" charset="-122"/>
              </a:rPr>
              <a:t>点击可查看科目的课程讲义、考试大纲、练习中心等功能。</a:t>
            </a:r>
            <a:endParaRPr lang="zh-CN" altLang="en-US" sz="1600">
              <a:latin typeface="微软雅黑" panose="020B0503020204020204" pitchFamily="34" charset="-122"/>
              <a:ea typeface="微软雅黑" panose="020B0503020204020204" pitchFamily="34" charset="-122"/>
            </a:endParaRPr>
          </a:p>
        </p:txBody>
      </p:sp>
      <p:pic>
        <p:nvPicPr>
          <p:cNvPr id="2" name="图片 1"/>
          <p:cNvPicPr>
            <a:picLocks noChangeAspect="1"/>
          </p:cNvPicPr>
          <p:nvPr/>
        </p:nvPicPr>
        <p:blipFill>
          <a:blip r:embed="rId1"/>
          <a:stretch>
            <a:fillRect/>
          </a:stretch>
        </p:blipFill>
        <p:spPr>
          <a:xfrm>
            <a:off x="1043305" y="1231265"/>
            <a:ext cx="1691640" cy="3666490"/>
          </a:xfrm>
          <a:prstGeom prst="rect">
            <a:avLst/>
          </a:prstGeom>
          <a:ln>
            <a:solidFill>
              <a:srgbClr val="0B0C0B"/>
            </a:solidFill>
          </a:ln>
        </p:spPr>
      </p:pic>
      <p:pic>
        <p:nvPicPr>
          <p:cNvPr id="3" name="图片 2"/>
          <p:cNvPicPr>
            <a:picLocks noChangeAspect="1"/>
          </p:cNvPicPr>
          <p:nvPr/>
        </p:nvPicPr>
        <p:blipFill>
          <a:blip r:embed="rId2"/>
          <a:stretch>
            <a:fillRect/>
          </a:stretch>
        </p:blipFill>
        <p:spPr>
          <a:xfrm>
            <a:off x="2959735" y="1231265"/>
            <a:ext cx="1691005" cy="3667125"/>
          </a:xfrm>
          <a:prstGeom prst="rect">
            <a:avLst/>
          </a:prstGeom>
          <a:ln>
            <a:solidFill>
              <a:srgbClr val="0B0C0B"/>
            </a:solidFill>
          </a:ln>
        </p:spPr>
      </p:pic>
      <p:pic>
        <p:nvPicPr>
          <p:cNvPr id="4" name="图片 3"/>
          <p:cNvPicPr>
            <a:picLocks noChangeAspect="1"/>
          </p:cNvPicPr>
          <p:nvPr/>
        </p:nvPicPr>
        <p:blipFill>
          <a:blip r:embed="rId3"/>
          <a:stretch>
            <a:fillRect/>
          </a:stretch>
        </p:blipFill>
        <p:spPr>
          <a:xfrm>
            <a:off x="4858385" y="1231265"/>
            <a:ext cx="1692275" cy="3668395"/>
          </a:xfrm>
          <a:prstGeom prst="rect">
            <a:avLst/>
          </a:prstGeom>
          <a:ln>
            <a:solidFill>
              <a:srgbClr val="0B0C0B"/>
            </a:solidFill>
          </a:ln>
        </p:spPr>
      </p:pic>
      <p:pic>
        <p:nvPicPr>
          <p:cNvPr id="5" name="图片 4"/>
          <p:cNvPicPr>
            <a:picLocks noChangeAspect="1"/>
          </p:cNvPicPr>
          <p:nvPr/>
        </p:nvPicPr>
        <p:blipFill>
          <a:blip r:embed="rId4"/>
          <a:stretch>
            <a:fillRect/>
          </a:stretch>
        </p:blipFill>
        <p:spPr>
          <a:xfrm>
            <a:off x="6753860" y="1231265"/>
            <a:ext cx="1691640" cy="3667760"/>
          </a:xfrm>
          <a:prstGeom prst="rect">
            <a:avLst/>
          </a:prstGeom>
          <a:ln>
            <a:solidFill>
              <a:srgbClr val="0B0C0B"/>
            </a:solidFill>
          </a:ln>
        </p:spPr>
      </p:pic>
    </p:spTree>
    <p:custDataLst>
      <p:tags r:id="rId5"/>
    </p:custData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4817" name="文本框 27"/>
          <p:cNvSpPr/>
          <p:nvPr/>
        </p:nvSpPr>
        <p:spPr>
          <a:xfrm>
            <a:off x="1191895" y="1049655"/>
            <a:ext cx="3495675" cy="2823210"/>
          </a:xfrm>
          <a:prstGeom prst="rect">
            <a:avLst/>
          </a:prstGeom>
          <a:noFill/>
          <a:ln w="9525">
            <a:noFill/>
          </a:ln>
        </p:spPr>
        <p:txBody>
          <a:bodyPr lIns="68580" tIns="34290" rIns="68580" bIns="34290" anchor="t">
            <a:spAutoFit/>
          </a:bodyPr>
          <a:p>
            <a:r>
              <a:rPr lang="en-US" altLang="zh-CN" sz="17900" dirty="0">
                <a:latin typeface="Arial Black" panose="020B0A04020102020204" pitchFamily="34" charset="0"/>
                <a:ea typeface="宋体" panose="02010600030101010101" pitchFamily="2" charset="-122"/>
                <a:sym typeface="Arial Black" panose="020B0A04020102020204" pitchFamily="34" charset="0"/>
              </a:rPr>
              <a:t>04</a:t>
            </a:r>
            <a:endParaRPr lang="zh-CN" altLang="en-US" sz="17900" dirty="0">
              <a:latin typeface="Arial Black" panose="020B0A04020102020204" pitchFamily="34" charset="0"/>
              <a:ea typeface="宋体" panose="02010600030101010101" pitchFamily="2" charset="-122"/>
              <a:sym typeface="Arial Black" panose="020B0A04020102020204" pitchFamily="34" charset="0"/>
            </a:endParaRPr>
          </a:p>
        </p:txBody>
      </p:sp>
      <p:sp>
        <p:nvSpPr>
          <p:cNvPr id="34818" name="任意多边形 28"/>
          <p:cNvSpPr/>
          <p:nvPr/>
        </p:nvSpPr>
        <p:spPr>
          <a:xfrm rot="-5400000" flipV="1">
            <a:off x="-1804987" y="1984375"/>
            <a:ext cx="4694237" cy="1082675"/>
          </a:xfrm>
          <a:custGeom>
            <a:avLst/>
            <a:gdLst/>
            <a:ahLst/>
            <a:cxnLst>
              <a:cxn ang="0">
                <a:pos x="3519973" y="812301"/>
              </a:cxn>
              <a:cxn ang="0">
                <a:pos x="3519973" y="771229"/>
              </a:cxn>
              <a:cxn ang="0">
                <a:pos x="1821470" y="0"/>
              </a:cxn>
              <a:cxn ang="0">
                <a:pos x="0" y="812301"/>
              </a:cxn>
              <a:cxn ang="0">
                <a:pos x="3519973" y="812301"/>
              </a:cxn>
            </a:cxnLst>
            <a:pathLst>
              <a:path w="6260239" h="1443042">
                <a:moveTo>
                  <a:pt x="6260239" y="1443042"/>
                </a:moveTo>
                <a:lnTo>
                  <a:pt x="6260239" y="1370077"/>
                </a:lnTo>
                <a:lnTo>
                  <a:pt x="3239468" y="0"/>
                </a:lnTo>
                <a:lnTo>
                  <a:pt x="0" y="1443042"/>
                </a:lnTo>
                <a:lnTo>
                  <a:pt x="6260239" y="1443042"/>
                </a:lnTo>
                <a:close/>
              </a:path>
            </a:pathLst>
          </a:custGeom>
          <a:solidFill>
            <a:srgbClr val="54B6DA"/>
          </a:solidFill>
          <a:ln w="9525">
            <a:noFill/>
          </a:ln>
        </p:spPr>
        <p:txBody>
          <a:bodyPr/>
          <a:p>
            <a:endParaRPr lang="zh-CN" altLang="en-US"/>
          </a:p>
        </p:txBody>
      </p:sp>
      <p:sp>
        <p:nvSpPr>
          <p:cNvPr id="34819" name="任意多边形 26"/>
          <p:cNvSpPr/>
          <p:nvPr/>
        </p:nvSpPr>
        <p:spPr>
          <a:xfrm rot="-5400000" flipV="1">
            <a:off x="-1917700" y="2203450"/>
            <a:ext cx="4797425" cy="1082675"/>
          </a:xfrm>
          <a:custGeom>
            <a:avLst/>
            <a:gdLst/>
            <a:ahLst/>
            <a:cxnLst>
              <a:cxn ang="0">
                <a:pos x="3598096" y="812302"/>
              </a:cxn>
              <a:cxn ang="0">
                <a:pos x="1808395" y="0"/>
              </a:cxn>
              <a:cxn ang="0">
                <a:pos x="0" y="806136"/>
              </a:cxn>
              <a:cxn ang="0">
                <a:pos x="0" y="812302"/>
              </a:cxn>
              <a:cxn ang="0">
                <a:pos x="3598096" y="812302"/>
              </a:cxn>
            </a:cxnLst>
            <a:pathLst>
              <a:path w="6396518" h="1443041">
                <a:moveTo>
                  <a:pt x="6396518" y="1443041"/>
                </a:moveTo>
                <a:lnTo>
                  <a:pt x="3214875" y="0"/>
                </a:lnTo>
                <a:lnTo>
                  <a:pt x="0" y="1432086"/>
                </a:lnTo>
                <a:lnTo>
                  <a:pt x="0" y="1443041"/>
                </a:lnTo>
                <a:lnTo>
                  <a:pt x="6396518" y="1443041"/>
                </a:lnTo>
                <a:close/>
              </a:path>
            </a:pathLst>
          </a:custGeom>
          <a:solidFill>
            <a:srgbClr val="3A3A3A"/>
          </a:solidFill>
          <a:ln w="9525">
            <a:noFill/>
          </a:ln>
        </p:spPr>
        <p:txBody>
          <a:bodyPr/>
          <a:p>
            <a:endParaRPr lang="zh-CN" altLang="en-US"/>
          </a:p>
        </p:txBody>
      </p:sp>
      <p:sp>
        <p:nvSpPr>
          <p:cNvPr id="34820" name="直接连接符 8"/>
          <p:cNvSpPr/>
          <p:nvPr/>
        </p:nvSpPr>
        <p:spPr>
          <a:xfrm rot="-5400000" flipV="1">
            <a:off x="-396875" y="477838"/>
            <a:ext cx="1814513" cy="828675"/>
          </a:xfrm>
          <a:prstGeom prst="line">
            <a:avLst/>
          </a:prstGeom>
          <a:ln w="6350" cap="flat" cmpd="sng">
            <a:solidFill>
              <a:srgbClr val="3A3A3A"/>
            </a:solidFill>
            <a:prstDash val="solid"/>
            <a:round/>
            <a:headEnd type="none" w="med" len="med"/>
            <a:tailEnd type="none" w="med" len="med"/>
          </a:ln>
        </p:spPr>
      </p:sp>
      <p:sp>
        <p:nvSpPr>
          <p:cNvPr id="34821" name="文本框 10"/>
          <p:cNvSpPr/>
          <p:nvPr/>
        </p:nvSpPr>
        <p:spPr>
          <a:xfrm>
            <a:off x="1595120" y="2179955"/>
            <a:ext cx="842010" cy="760730"/>
          </a:xfrm>
          <a:prstGeom prst="rect">
            <a:avLst/>
          </a:prstGeom>
          <a:noFill/>
          <a:ln w="9525">
            <a:noFill/>
          </a:ln>
        </p:spPr>
        <p:txBody>
          <a:bodyPr wrap="none" lIns="68580" tIns="34290" rIns="68580" bIns="34290" anchor="t">
            <a:spAutoFit/>
          </a:bodyPr>
          <a:p>
            <a:r>
              <a:rPr lang="en-US" altLang="zh-CN" sz="4500" b="1" dirty="0">
                <a:solidFill>
                  <a:srgbClr val="54B6DA"/>
                </a:solidFill>
                <a:latin typeface="微软雅黑" panose="020B0503020204020204" pitchFamily="34" charset="-122"/>
                <a:ea typeface="微软雅黑" panose="020B0503020204020204" pitchFamily="34" charset="-122"/>
                <a:sym typeface="微软雅黑" panose="020B0503020204020204" pitchFamily="34" charset="-122"/>
              </a:rPr>
              <a:t>04</a:t>
            </a:r>
            <a:endParaRPr lang="en-US" altLang="zh-CN" sz="4500" b="1" dirty="0">
              <a:solidFill>
                <a:srgbClr val="54B6DA"/>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4823" name="任意多边形 32"/>
          <p:cNvSpPr/>
          <p:nvPr/>
        </p:nvSpPr>
        <p:spPr>
          <a:xfrm rot="2700000">
            <a:off x="8786813" y="2262188"/>
            <a:ext cx="712787" cy="712787"/>
          </a:xfrm>
          <a:custGeom>
            <a:avLst/>
            <a:gdLst/>
            <a:ahLst/>
            <a:cxnLst>
              <a:cxn ang="0">
                <a:pos x="0" y="0"/>
              </a:cxn>
              <a:cxn ang="0">
                <a:pos x="534449" y="534449"/>
              </a:cxn>
              <a:cxn ang="0">
                <a:pos x="0" y="534449"/>
              </a:cxn>
              <a:cxn ang="0">
                <a:pos x="0" y="0"/>
              </a:cxn>
            </a:cxnLst>
            <a:pathLst>
              <a:path w="950633" h="950633">
                <a:moveTo>
                  <a:pt x="0" y="0"/>
                </a:moveTo>
                <a:lnTo>
                  <a:pt x="950633" y="950633"/>
                </a:lnTo>
                <a:lnTo>
                  <a:pt x="0" y="950633"/>
                </a:lnTo>
                <a:lnTo>
                  <a:pt x="0" y="0"/>
                </a:lnTo>
                <a:close/>
              </a:path>
            </a:pathLst>
          </a:custGeom>
          <a:solidFill>
            <a:srgbClr val="54B6DA"/>
          </a:solidFill>
          <a:ln w="9525">
            <a:noFill/>
          </a:ln>
        </p:spPr>
        <p:txBody>
          <a:bodyPr/>
          <a:p>
            <a:endParaRPr lang="zh-CN" altLang="en-US"/>
          </a:p>
        </p:txBody>
      </p:sp>
      <p:sp>
        <p:nvSpPr>
          <p:cNvPr id="34825" name="矩形 12"/>
          <p:cNvSpPr/>
          <p:nvPr/>
        </p:nvSpPr>
        <p:spPr>
          <a:xfrm>
            <a:off x="4013200" y="1982470"/>
            <a:ext cx="4389755" cy="1268730"/>
          </a:xfrm>
          <a:prstGeom prst="rect">
            <a:avLst/>
          </a:prstGeom>
          <a:noFill/>
          <a:ln w="9525">
            <a:noFill/>
          </a:ln>
        </p:spPr>
        <p:txBody>
          <a:bodyPr wrap="square" lIns="68580" tIns="34290" rIns="68580" bIns="34290" anchor="t">
            <a:spAutoFit/>
          </a:bodyPr>
          <a:p>
            <a:pPr algn="ctr"/>
            <a:r>
              <a:rPr lang="zh-CN" altLang="en-US" sz="3900" b="1" dirty="0">
                <a:solidFill>
                  <a:srgbClr val="54B6DA"/>
                </a:solidFill>
                <a:latin typeface="微软雅黑" panose="020B0503020204020204" pitchFamily="34" charset="-122"/>
                <a:ea typeface="微软雅黑" panose="020B0503020204020204" pitchFamily="34" charset="-122"/>
                <a:sym typeface="微软雅黑" panose="020B0503020204020204" pitchFamily="34" charset="-122"/>
              </a:rPr>
              <a:t>过程性评价</a:t>
            </a:r>
            <a:endParaRPr lang="zh-CN" altLang="en-US" sz="3900" b="1" dirty="0">
              <a:solidFill>
                <a:srgbClr val="54B6DA"/>
              </a:solidFill>
              <a:latin typeface="微软雅黑" panose="020B0503020204020204" pitchFamily="34" charset="-122"/>
              <a:ea typeface="微软雅黑" panose="020B0503020204020204" pitchFamily="34" charset="-122"/>
              <a:sym typeface="微软雅黑" panose="020B0503020204020204" pitchFamily="34" charset="-122"/>
            </a:endParaRPr>
          </a:p>
          <a:p>
            <a:pPr algn="ctr"/>
            <a:r>
              <a:rPr lang="zh-CN" altLang="en-US" sz="3900" b="1" dirty="0">
                <a:solidFill>
                  <a:srgbClr val="54B6DA"/>
                </a:solidFill>
                <a:latin typeface="微软雅黑" panose="020B0503020204020204" pitchFamily="34" charset="-122"/>
                <a:ea typeface="微软雅黑" panose="020B0503020204020204" pitchFamily="34" charset="-122"/>
                <a:sym typeface="微软雅黑" panose="020B0503020204020204" pitchFamily="34" charset="-122"/>
              </a:rPr>
              <a:t>成绩查询</a:t>
            </a:r>
            <a:endParaRPr lang="zh-CN" altLang="en-US" sz="3900" b="1" dirty="0">
              <a:solidFill>
                <a:srgbClr val="54B6DA"/>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0726" name="直接连接符 15"/>
          <p:cNvSpPr/>
          <p:nvPr/>
        </p:nvSpPr>
        <p:spPr>
          <a:xfrm>
            <a:off x="2751773" y="2037080"/>
            <a:ext cx="0" cy="1068388"/>
          </a:xfrm>
          <a:prstGeom prst="line">
            <a:avLst/>
          </a:prstGeom>
          <a:ln w="6350" cap="flat" cmpd="sng">
            <a:solidFill>
              <a:srgbClr val="3A3A3A"/>
            </a:solidFill>
            <a:prstDash val="solid"/>
            <a:round/>
            <a:headEnd type="none" w="med" len="med"/>
            <a:tailEnd type="none" w="med" len="med"/>
          </a:ln>
        </p:spPr>
      </p:sp>
    </p:spTree>
    <p:custDataLst>
      <p:tags r:id="rId1"/>
    </p:custDataLst>
  </p:cSld>
  <p:clrMapOvr>
    <a:masterClrMapping/>
  </p:clrMapOvr>
  <p:transition spd="slow">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31828" name="组合 20"/>
          <p:cNvGrpSpPr/>
          <p:nvPr/>
        </p:nvGrpSpPr>
        <p:grpSpPr>
          <a:xfrm>
            <a:off x="374650" y="336550"/>
            <a:ext cx="412750" cy="377825"/>
            <a:chOff x="0" y="0"/>
            <a:chExt cx="791878" cy="726342"/>
          </a:xfrm>
        </p:grpSpPr>
        <p:sp>
          <p:nvSpPr>
            <p:cNvPr id="31829" name="矩形 22"/>
            <p:cNvSpPr/>
            <p:nvPr/>
          </p:nvSpPr>
          <p:spPr>
            <a:xfrm>
              <a:off x="0" y="0"/>
              <a:ext cx="574158" cy="574158"/>
            </a:xfrm>
            <a:prstGeom prst="rect">
              <a:avLst/>
            </a:prstGeom>
            <a:noFill/>
            <a:ln w="28575" cap="flat" cmpd="sng">
              <a:solidFill>
                <a:srgbClr val="004358"/>
              </a:solidFill>
              <a:prstDash val="solid"/>
              <a:miter/>
              <a:headEnd type="none" w="med" len="med"/>
              <a:tailEnd type="none" w="med" len="med"/>
            </a:ln>
          </p:spPr>
          <p:txBody>
            <a:bodyPr lIns="68580" tIns="34290" rIns="68580" bIns="34290" anchor="ctr"/>
            <a:p>
              <a:pPr algn="ctr"/>
              <a:endParaRPr lang="zh-CN" altLang="en-US" dirty="0">
                <a:solidFill>
                  <a:srgbClr val="FFFFFF"/>
                </a:solidFill>
                <a:latin typeface="等线" panose="02010600030101010101" pitchFamily="2" charset="-122"/>
                <a:ea typeface="等线" panose="02010600030101010101" pitchFamily="2" charset="-122"/>
                <a:sym typeface="等线" panose="02010600030101010101" pitchFamily="2" charset="-122"/>
              </a:endParaRPr>
            </a:p>
          </p:txBody>
        </p:sp>
        <p:sp>
          <p:nvSpPr>
            <p:cNvPr id="31830" name="矩形 29"/>
            <p:cNvSpPr/>
            <p:nvPr/>
          </p:nvSpPr>
          <p:spPr>
            <a:xfrm>
              <a:off x="217720" y="152184"/>
              <a:ext cx="574158" cy="574158"/>
            </a:xfrm>
            <a:prstGeom prst="rect">
              <a:avLst/>
            </a:prstGeom>
            <a:solidFill>
              <a:srgbClr val="FFFFFF"/>
            </a:solidFill>
            <a:ln w="38100" cap="flat" cmpd="sng">
              <a:solidFill>
                <a:srgbClr val="00B8C3"/>
              </a:solidFill>
              <a:prstDash val="solid"/>
              <a:miter/>
              <a:headEnd type="none" w="med" len="med"/>
              <a:tailEnd type="none" w="med" len="med"/>
            </a:ln>
          </p:spPr>
          <p:txBody>
            <a:bodyPr lIns="68580" tIns="34290" rIns="68580" bIns="34290" anchor="ctr"/>
            <a:p>
              <a:pPr algn="ctr"/>
              <a:endParaRPr lang="zh-CN" altLang="en-US" dirty="0">
                <a:solidFill>
                  <a:srgbClr val="000000"/>
                </a:solidFill>
                <a:latin typeface="等线" panose="02010600030101010101" pitchFamily="2" charset="-122"/>
                <a:ea typeface="等线" panose="02010600030101010101" pitchFamily="2" charset="-122"/>
                <a:sym typeface="等线" panose="02010600030101010101" pitchFamily="2" charset="-122"/>
              </a:endParaRPr>
            </a:p>
          </p:txBody>
        </p:sp>
      </p:grpSp>
      <p:sp>
        <p:nvSpPr>
          <p:cNvPr id="31831" name="直接连接符 17"/>
          <p:cNvSpPr/>
          <p:nvPr/>
        </p:nvSpPr>
        <p:spPr>
          <a:xfrm flipV="1">
            <a:off x="965200" y="708025"/>
            <a:ext cx="7694613" cy="12700"/>
          </a:xfrm>
          <a:prstGeom prst="line">
            <a:avLst/>
          </a:prstGeom>
          <a:ln w="19050" cap="flat" cmpd="sng">
            <a:solidFill>
              <a:srgbClr val="00B8C3"/>
            </a:solidFill>
            <a:prstDash val="solid"/>
            <a:round/>
            <a:headEnd type="none" w="med" len="med"/>
            <a:tailEnd type="none" w="med" len="med"/>
          </a:ln>
        </p:spPr>
      </p:sp>
      <p:sp>
        <p:nvSpPr>
          <p:cNvPr id="31833" name="文本框 16"/>
          <p:cNvSpPr/>
          <p:nvPr/>
        </p:nvSpPr>
        <p:spPr>
          <a:xfrm>
            <a:off x="911225" y="279400"/>
            <a:ext cx="7748588" cy="391160"/>
          </a:xfrm>
          <a:prstGeom prst="rect">
            <a:avLst/>
          </a:prstGeom>
          <a:noFill/>
          <a:ln w="9525">
            <a:noFill/>
          </a:ln>
        </p:spPr>
        <p:txBody>
          <a:bodyPr wrap="square" lIns="68580" tIns="34290" rIns="68580" bIns="34290" anchor="t">
            <a:spAutoFit/>
          </a:bodyPr>
          <a:p>
            <a:r>
              <a:rPr lang="zh-CN" altLang="en-US" sz="2100" dirty="0">
                <a:solidFill>
                  <a:schemeClr val="tx1"/>
                </a:solidFill>
                <a:latin typeface="微软雅黑" panose="020B0503020204020204" pitchFamily="34" charset="-122"/>
                <a:ea typeface="微软雅黑" panose="020B0503020204020204" pitchFamily="34" charset="-122"/>
                <a:sym typeface="微软雅黑" panose="020B0503020204020204" pitchFamily="34" charset="-122"/>
              </a:rPr>
              <a:t>过程性评价成绩查询</a:t>
            </a:r>
            <a:r>
              <a:rPr lang="en-US" altLang="zh-CN" sz="2100" dirty="0">
                <a:solidFill>
                  <a:schemeClr val="tx1"/>
                </a:solidFill>
                <a:latin typeface="微软雅黑" panose="020B0503020204020204" pitchFamily="34" charset="-122"/>
                <a:ea typeface="微软雅黑" panose="020B0503020204020204" pitchFamily="34" charset="-122"/>
                <a:sym typeface="微软雅黑" panose="020B0503020204020204" pitchFamily="34" charset="-122"/>
              </a:rPr>
              <a:t>-</a:t>
            </a:r>
            <a:r>
              <a:rPr lang="zh-CN" altLang="en-US" sz="2100" dirty="0">
                <a:solidFill>
                  <a:schemeClr val="tx1"/>
                </a:solidFill>
                <a:latin typeface="微软雅黑" panose="020B0503020204020204" pitchFamily="34" charset="-122"/>
                <a:ea typeface="微软雅黑" panose="020B0503020204020204" pitchFamily="34" charset="-122"/>
                <a:sym typeface="微软雅黑" panose="020B0503020204020204" pitchFamily="34" charset="-122"/>
              </a:rPr>
              <a:t>电脑端</a:t>
            </a:r>
            <a:endParaRPr lang="zh-CN" altLang="en-US" sz="2100" dirty="0">
              <a:solidFill>
                <a:schemeClr val="tx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00" name="文本框 99"/>
          <p:cNvSpPr txBox="1"/>
          <p:nvPr/>
        </p:nvSpPr>
        <p:spPr>
          <a:xfrm>
            <a:off x="965200" y="843280"/>
            <a:ext cx="7694930" cy="829945"/>
          </a:xfrm>
          <a:prstGeom prst="rect">
            <a:avLst/>
          </a:prstGeom>
          <a:noFill/>
          <a:ln w="9525">
            <a:noFill/>
          </a:ln>
        </p:spPr>
        <p:txBody>
          <a:bodyPr wrap="square">
            <a:spAutoFit/>
          </a:bodyPr>
          <a:p>
            <a:pPr>
              <a:lnSpc>
                <a:spcPct val="150000"/>
              </a:lnSpc>
            </a:pPr>
            <a:r>
              <a:rPr lang="zh-CN" sz="1600">
                <a:latin typeface="微软雅黑" panose="020B0503020204020204" pitchFamily="34" charset="-122"/>
                <a:ea typeface="微软雅黑" panose="020B0503020204020204" pitchFamily="34" charset="-122"/>
                <a:cs typeface="微软雅黑" panose="020B0503020204020204" pitchFamily="34" charset="-122"/>
              </a:rPr>
              <a:t>在个人中心页面，点击各科目下考核内容中的 “成绩查询”，可以查看“过程性评价成绩明细”。</a:t>
            </a:r>
            <a:endParaRPr lang="zh-CN" sz="1600">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2" name="图片 1"/>
          <p:cNvPicPr>
            <a:picLocks noChangeAspect="1"/>
          </p:cNvPicPr>
          <p:nvPr/>
        </p:nvPicPr>
        <p:blipFill>
          <a:blip r:embed="rId1"/>
          <a:stretch>
            <a:fillRect/>
          </a:stretch>
        </p:blipFill>
        <p:spPr>
          <a:xfrm>
            <a:off x="965200" y="1724025"/>
            <a:ext cx="4057650" cy="2427605"/>
          </a:xfrm>
          <a:prstGeom prst="rect">
            <a:avLst/>
          </a:prstGeom>
          <a:ln>
            <a:solidFill>
              <a:srgbClr val="0B0C0B"/>
            </a:solidFill>
          </a:ln>
        </p:spPr>
      </p:pic>
      <p:pic>
        <p:nvPicPr>
          <p:cNvPr id="4" name="图片 3"/>
          <p:cNvPicPr>
            <a:picLocks noChangeAspect="1"/>
          </p:cNvPicPr>
          <p:nvPr/>
        </p:nvPicPr>
        <p:blipFill>
          <a:blip r:embed="rId2"/>
          <a:stretch>
            <a:fillRect/>
          </a:stretch>
        </p:blipFill>
        <p:spPr>
          <a:xfrm>
            <a:off x="4255770" y="2491105"/>
            <a:ext cx="4404360" cy="2353310"/>
          </a:xfrm>
          <a:prstGeom prst="rect">
            <a:avLst/>
          </a:prstGeom>
          <a:ln>
            <a:solidFill>
              <a:srgbClr val="0B0C0B"/>
            </a:solidFill>
          </a:ln>
        </p:spPr>
      </p:pic>
    </p:spTree>
    <p:custDataLst>
      <p:tags r:id="rId3"/>
    </p:custData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7649" name="文本框 27"/>
          <p:cNvSpPr/>
          <p:nvPr/>
        </p:nvSpPr>
        <p:spPr>
          <a:xfrm>
            <a:off x="1426210" y="866775"/>
            <a:ext cx="3495675" cy="2823210"/>
          </a:xfrm>
          <a:prstGeom prst="rect">
            <a:avLst/>
          </a:prstGeom>
          <a:noFill/>
          <a:ln w="9525">
            <a:noFill/>
          </a:ln>
        </p:spPr>
        <p:txBody>
          <a:bodyPr lIns="68580" tIns="34290" rIns="68580" bIns="34290" anchor="t">
            <a:spAutoFit/>
          </a:bodyPr>
          <a:p>
            <a:r>
              <a:rPr lang="en-US" altLang="zh-CN" sz="17900" dirty="0">
                <a:latin typeface="Arial Black" panose="020B0A04020102020204" pitchFamily="34" charset="0"/>
                <a:ea typeface="宋体" panose="02010600030101010101" pitchFamily="2" charset="-122"/>
                <a:sym typeface="Arial Black" panose="020B0A04020102020204" pitchFamily="34" charset="0"/>
              </a:rPr>
              <a:t>01</a:t>
            </a:r>
            <a:endParaRPr lang="zh-CN" altLang="en-US" sz="17900" dirty="0">
              <a:latin typeface="Arial Black" panose="020B0A04020102020204" pitchFamily="34" charset="0"/>
              <a:ea typeface="宋体" panose="02010600030101010101" pitchFamily="2" charset="-122"/>
              <a:sym typeface="Arial Black" panose="020B0A04020102020204" pitchFamily="34" charset="0"/>
            </a:endParaRPr>
          </a:p>
        </p:txBody>
      </p:sp>
      <p:sp>
        <p:nvSpPr>
          <p:cNvPr id="27650" name="任意多边形 28"/>
          <p:cNvSpPr/>
          <p:nvPr/>
        </p:nvSpPr>
        <p:spPr>
          <a:xfrm rot="-5400000" flipV="1">
            <a:off x="-1804987" y="1984375"/>
            <a:ext cx="4694237" cy="1082675"/>
          </a:xfrm>
          <a:custGeom>
            <a:avLst/>
            <a:gdLst/>
            <a:ahLst/>
            <a:cxnLst>
              <a:cxn ang="0">
                <a:pos x="3519973" y="812301"/>
              </a:cxn>
              <a:cxn ang="0">
                <a:pos x="3519973" y="771229"/>
              </a:cxn>
              <a:cxn ang="0">
                <a:pos x="1821470" y="0"/>
              </a:cxn>
              <a:cxn ang="0">
                <a:pos x="0" y="812301"/>
              </a:cxn>
              <a:cxn ang="0">
                <a:pos x="3519973" y="812301"/>
              </a:cxn>
            </a:cxnLst>
            <a:pathLst>
              <a:path w="6260239" h="1443042">
                <a:moveTo>
                  <a:pt x="6260239" y="1443042"/>
                </a:moveTo>
                <a:lnTo>
                  <a:pt x="6260239" y="1370077"/>
                </a:lnTo>
                <a:lnTo>
                  <a:pt x="3239468" y="0"/>
                </a:lnTo>
                <a:lnTo>
                  <a:pt x="0" y="1443042"/>
                </a:lnTo>
                <a:lnTo>
                  <a:pt x="6260239" y="1443042"/>
                </a:lnTo>
                <a:close/>
              </a:path>
            </a:pathLst>
          </a:custGeom>
          <a:solidFill>
            <a:srgbClr val="54B6DA"/>
          </a:solidFill>
          <a:ln w="9525">
            <a:noFill/>
          </a:ln>
        </p:spPr>
        <p:txBody>
          <a:bodyPr/>
          <a:p>
            <a:endParaRPr lang="zh-CN" altLang="en-US"/>
          </a:p>
        </p:txBody>
      </p:sp>
      <p:sp>
        <p:nvSpPr>
          <p:cNvPr id="27651" name="任意多边形 26"/>
          <p:cNvSpPr/>
          <p:nvPr/>
        </p:nvSpPr>
        <p:spPr>
          <a:xfrm rot="-5400000" flipV="1">
            <a:off x="-1917700" y="2203450"/>
            <a:ext cx="4797425" cy="1082675"/>
          </a:xfrm>
          <a:custGeom>
            <a:avLst/>
            <a:gdLst/>
            <a:ahLst/>
            <a:cxnLst>
              <a:cxn ang="0">
                <a:pos x="3598096" y="812302"/>
              </a:cxn>
              <a:cxn ang="0">
                <a:pos x="1808395" y="0"/>
              </a:cxn>
              <a:cxn ang="0">
                <a:pos x="0" y="806136"/>
              </a:cxn>
              <a:cxn ang="0">
                <a:pos x="0" y="812302"/>
              </a:cxn>
              <a:cxn ang="0">
                <a:pos x="3598096" y="812302"/>
              </a:cxn>
            </a:cxnLst>
            <a:pathLst>
              <a:path w="6396518" h="1443041">
                <a:moveTo>
                  <a:pt x="6396518" y="1443041"/>
                </a:moveTo>
                <a:lnTo>
                  <a:pt x="3214875" y="0"/>
                </a:lnTo>
                <a:lnTo>
                  <a:pt x="0" y="1432086"/>
                </a:lnTo>
                <a:lnTo>
                  <a:pt x="0" y="1443041"/>
                </a:lnTo>
                <a:lnTo>
                  <a:pt x="6396518" y="1443041"/>
                </a:lnTo>
                <a:close/>
              </a:path>
            </a:pathLst>
          </a:custGeom>
          <a:solidFill>
            <a:srgbClr val="3A3A3A"/>
          </a:solidFill>
          <a:ln w="9525">
            <a:noFill/>
          </a:ln>
        </p:spPr>
        <p:txBody>
          <a:bodyPr/>
          <a:p>
            <a:endParaRPr lang="zh-CN" altLang="en-US"/>
          </a:p>
        </p:txBody>
      </p:sp>
      <p:sp>
        <p:nvSpPr>
          <p:cNvPr id="27652" name="直接连接符 8"/>
          <p:cNvSpPr/>
          <p:nvPr/>
        </p:nvSpPr>
        <p:spPr>
          <a:xfrm rot="-5400000" flipV="1">
            <a:off x="-396875" y="477838"/>
            <a:ext cx="1814513" cy="828675"/>
          </a:xfrm>
          <a:prstGeom prst="line">
            <a:avLst/>
          </a:prstGeom>
          <a:ln w="6350" cap="flat" cmpd="sng">
            <a:solidFill>
              <a:srgbClr val="3A3A3A"/>
            </a:solidFill>
            <a:prstDash val="solid"/>
            <a:round/>
            <a:headEnd type="none" w="med" len="med"/>
            <a:tailEnd type="none" w="med" len="med"/>
          </a:ln>
        </p:spPr>
      </p:sp>
      <p:sp>
        <p:nvSpPr>
          <p:cNvPr id="27653" name="文本框 10"/>
          <p:cNvSpPr/>
          <p:nvPr/>
        </p:nvSpPr>
        <p:spPr>
          <a:xfrm>
            <a:off x="1829435" y="1997075"/>
            <a:ext cx="842010" cy="760730"/>
          </a:xfrm>
          <a:prstGeom prst="rect">
            <a:avLst/>
          </a:prstGeom>
          <a:noFill/>
          <a:ln w="9525">
            <a:noFill/>
          </a:ln>
        </p:spPr>
        <p:txBody>
          <a:bodyPr wrap="none" lIns="68580" tIns="34290" rIns="68580" bIns="34290" anchor="t">
            <a:spAutoFit/>
          </a:bodyPr>
          <a:p>
            <a:r>
              <a:rPr lang="en-US" altLang="zh-CN" sz="4500" b="1" dirty="0">
                <a:solidFill>
                  <a:srgbClr val="54B6DA"/>
                </a:solidFill>
                <a:latin typeface="微软雅黑" panose="020B0503020204020204" pitchFamily="34" charset="-122"/>
                <a:ea typeface="微软雅黑" panose="020B0503020204020204" pitchFamily="34" charset="-122"/>
                <a:sym typeface="微软雅黑" panose="020B0503020204020204" pitchFamily="34" charset="-122"/>
              </a:rPr>
              <a:t>01</a:t>
            </a:r>
            <a:endParaRPr lang="en-US" altLang="zh-CN" sz="4500" b="1" dirty="0">
              <a:solidFill>
                <a:srgbClr val="54B6DA"/>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7654" name="直接连接符 15"/>
          <p:cNvSpPr/>
          <p:nvPr/>
        </p:nvSpPr>
        <p:spPr>
          <a:xfrm>
            <a:off x="3053398" y="1831975"/>
            <a:ext cx="0" cy="1068388"/>
          </a:xfrm>
          <a:prstGeom prst="line">
            <a:avLst/>
          </a:prstGeom>
          <a:ln w="6350" cap="flat" cmpd="sng">
            <a:solidFill>
              <a:srgbClr val="3A3A3A"/>
            </a:solidFill>
            <a:prstDash val="solid"/>
            <a:round/>
            <a:headEnd type="none" w="med" len="med"/>
            <a:tailEnd type="none" w="med" len="med"/>
          </a:ln>
        </p:spPr>
      </p:sp>
      <p:sp>
        <p:nvSpPr>
          <p:cNvPr id="27655" name="任意多边形 32"/>
          <p:cNvSpPr/>
          <p:nvPr/>
        </p:nvSpPr>
        <p:spPr>
          <a:xfrm rot="2700000">
            <a:off x="8786813" y="2262188"/>
            <a:ext cx="712787" cy="712787"/>
          </a:xfrm>
          <a:custGeom>
            <a:avLst/>
            <a:gdLst/>
            <a:ahLst/>
            <a:cxnLst>
              <a:cxn ang="0">
                <a:pos x="0" y="0"/>
              </a:cxn>
              <a:cxn ang="0">
                <a:pos x="534449" y="534449"/>
              </a:cxn>
              <a:cxn ang="0">
                <a:pos x="0" y="534449"/>
              </a:cxn>
              <a:cxn ang="0">
                <a:pos x="0" y="0"/>
              </a:cxn>
            </a:cxnLst>
            <a:pathLst>
              <a:path w="950633" h="950633">
                <a:moveTo>
                  <a:pt x="0" y="0"/>
                </a:moveTo>
                <a:lnTo>
                  <a:pt x="950633" y="950633"/>
                </a:lnTo>
                <a:lnTo>
                  <a:pt x="0" y="950633"/>
                </a:lnTo>
                <a:lnTo>
                  <a:pt x="0" y="0"/>
                </a:lnTo>
                <a:close/>
              </a:path>
            </a:pathLst>
          </a:custGeom>
          <a:solidFill>
            <a:srgbClr val="54B6DA"/>
          </a:solidFill>
          <a:ln w="9525">
            <a:noFill/>
          </a:ln>
        </p:spPr>
        <p:txBody>
          <a:bodyPr/>
          <a:p>
            <a:endParaRPr lang="zh-CN" altLang="en-US"/>
          </a:p>
        </p:txBody>
      </p:sp>
      <p:sp>
        <p:nvSpPr>
          <p:cNvPr id="25606" name="矩形 12"/>
          <p:cNvSpPr/>
          <p:nvPr/>
        </p:nvSpPr>
        <p:spPr>
          <a:xfrm>
            <a:off x="4438650" y="2043430"/>
            <a:ext cx="3640455" cy="668655"/>
          </a:xfrm>
          <a:prstGeom prst="rect">
            <a:avLst/>
          </a:prstGeom>
          <a:noFill/>
          <a:ln w="9525">
            <a:noFill/>
          </a:ln>
        </p:spPr>
        <p:txBody>
          <a:bodyPr wrap="square" lIns="68580" tIns="34290" rIns="68580" bIns="34290" anchor="t">
            <a:spAutoFit/>
          </a:bodyPr>
          <a:p>
            <a:r>
              <a:rPr lang="zh-CN" altLang="en-US" sz="3900" b="1" dirty="0">
                <a:solidFill>
                  <a:srgbClr val="54B6DA"/>
                </a:solidFill>
                <a:latin typeface="微软雅黑" panose="020B0503020204020204" pitchFamily="34" charset="-122"/>
                <a:ea typeface="微软雅黑" panose="020B0503020204020204" pitchFamily="34" charset="-122"/>
                <a:sym typeface="微软雅黑" panose="020B0503020204020204" pitchFamily="34" charset="-122"/>
              </a:rPr>
              <a:t>过程性评价政策</a:t>
            </a:r>
            <a:endParaRPr lang="zh-CN" altLang="en-US" sz="3900" b="1" dirty="0">
              <a:solidFill>
                <a:srgbClr val="54B6DA"/>
              </a:solidFill>
              <a:latin typeface="微软雅黑" panose="020B0503020204020204" pitchFamily="34" charset="-122"/>
              <a:ea typeface="微软雅黑" panose="020B0503020204020204" pitchFamily="34" charset="-122"/>
              <a:sym typeface="微软雅黑" panose="020B0503020204020204" pitchFamily="34" charset="-122"/>
            </a:endParaRPr>
          </a:p>
        </p:txBody>
      </p:sp>
    </p:spTree>
    <p:custDataLst>
      <p:tags r:id="rId1"/>
    </p:custDataLst>
  </p:cSld>
  <p:clrMapOvr>
    <a:masterClrMapping/>
  </p:clrMapOvr>
  <p:transition spd="slow">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31828" name="组合 20"/>
          <p:cNvGrpSpPr/>
          <p:nvPr/>
        </p:nvGrpSpPr>
        <p:grpSpPr>
          <a:xfrm>
            <a:off x="374650" y="336550"/>
            <a:ext cx="412750" cy="377825"/>
            <a:chOff x="0" y="0"/>
            <a:chExt cx="791878" cy="726342"/>
          </a:xfrm>
        </p:grpSpPr>
        <p:sp>
          <p:nvSpPr>
            <p:cNvPr id="31829" name="矩形 22"/>
            <p:cNvSpPr/>
            <p:nvPr/>
          </p:nvSpPr>
          <p:spPr>
            <a:xfrm>
              <a:off x="0" y="0"/>
              <a:ext cx="574158" cy="574158"/>
            </a:xfrm>
            <a:prstGeom prst="rect">
              <a:avLst/>
            </a:prstGeom>
            <a:noFill/>
            <a:ln w="28575" cap="flat" cmpd="sng">
              <a:solidFill>
                <a:srgbClr val="004358"/>
              </a:solidFill>
              <a:prstDash val="solid"/>
              <a:miter/>
              <a:headEnd type="none" w="med" len="med"/>
              <a:tailEnd type="none" w="med" len="med"/>
            </a:ln>
          </p:spPr>
          <p:txBody>
            <a:bodyPr lIns="68580" tIns="34290" rIns="68580" bIns="34290" anchor="ctr"/>
            <a:p>
              <a:pPr algn="ctr"/>
              <a:endParaRPr lang="zh-CN" altLang="en-US" dirty="0">
                <a:solidFill>
                  <a:srgbClr val="FFFFFF"/>
                </a:solidFill>
                <a:latin typeface="等线" panose="02010600030101010101" pitchFamily="2" charset="-122"/>
                <a:ea typeface="等线" panose="02010600030101010101" pitchFamily="2" charset="-122"/>
                <a:sym typeface="等线" panose="02010600030101010101" pitchFamily="2" charset="-122"/>
              </a:endParaRPr>
            </a:p>
          </p:txBody>
        </p:sp>
        <p:sp>
          <p:nvSpPr>
            <p:cNvPr id="31830" name="矩形 29"/>
            <p:cNvSpPr/>
            <p:nvPr/>
          </p:nvSpPr>
          <p:spPr>
            <a:xfrm>
              <a:off x="217720" y="152184"/>
              <a:ext cx="574158" cy="574158"/>
            </a:xfrm>
            <a:prstGeom prst="rect">
              <a:avLst/>
            </a:prstGeom>
            <a:solidFill>
              <a:srgbClr val="FFFFFF"/>
            </a:solidFill>
            <a:ln w="38100" cap="flat" cmpd="sng">
              <a:solidFill>
                <a:srgbClr val="00B8C3"/>
              </a:solidFill>
              <a:prstDash val="solid"/>
              <a:miter/>
              <a:headEnd type="none" w="med" len="med"/>
              <a:tailEnd type="none" w="med" len="med"/>
            </a:ln>
          </p:spPr>
          <p:txBody>
            <a:bodyPr lIns="68580" tIns="34290" rIns="68580" bIns="34290" anchor="ctr"/>
            <a:p>
              <a:pPr algn="ctr"/>
              <a:endParaRPr lang="zh-CN" altLang="en-US" dirty="0">
                <a:solidFill>
                  <a:srgbClr val="000000"/>
                </a:solidFill>
                <a:latin typeface="等线" panose="02010600030101010101" pitchFamily="2" charset="-122"/>
                <a:ea typeface="等线" panose="02010600030101010101" pitchFamily="2" charset="-122"/>
                <a:sym typeface="等线" panose="02010600030101010101" pitchFamily="2" charset="-122"/>
              </a:endParaRPr>
            </a:p>
          </p:txBody>
        </p:sp>
      </p:grpSp>
      <p:sp>
        <p:nvSpPr>
          <p:cNvPr id="31831" name="直接连接符 17"/>
          <p:cNvSpPr/>
          <p:nvPr/>
        </p:nvSpPr>
        <p:spPr>
          <a:xfrm flipV="1">
            <a:off x="965200" y="708025"/>
            <a:ext cx="7694613" cy="12700"/>
          </a:xfrm>
          <a:prstGeom prst="line">
            <a:avLst/>
          </a:prstGeom>
          <a:ln w="19050" cap="flat" cmpd="sng">
            <a:solidFill>
              <a:srgbClr val="00B8C3"/>
            </a:solidFill>
            <a:prstDash val="solid"/>
            <a:round/>
            <a:headEnd type="none" w="med" len="med"/>
            <a:tailEnd type="none" w="med" len="med"/>
          </a:ln>
        </p:spPr>
      </p:sp>
      <p:sp>
        <p:nvSpPr>
          <p:cNvPr id="31833" name="文本框 16"/>
          <p:cNvSpPr/>
          <p:nvPr/>
        </p:nvSpPr>
        <p:spPr>
          <a:xfrm>
            <a:off x="911225" y="279400"/>
            <a:ext cx="7748588" cy="391160"/>
          </a:xfrm>
          <a:prstGeom prst="rect">
            <a:avLst/>
          </a:prstGeom>
          <a:noFill/>
          <a:ln w="9525">
            <a:noFill/>
          </a:ln>
        </p:spPr>
        <p:txBody>
          <a:bodyPr wrap="square" lIns="68580" tIns="34290" rIns="68580" bIns="34290" anchor="t">
            <a:spAutoFit/>
          </a:bodyPr>
          <a:p>
            <a:r>
              <a:rPr lang="zh-CN" altLang="en-US" sz="2100" dirty="0">
                <a:solidFill>
                  <a:schemeClr val="tx1"/>
                </a:solidFill>
                <a:latin typeface="微软雅黑" panose="020B0503020204020204" pitchFamily="34" charset="-122"/>
                <a:ea typeface="微软雅黑" panose="020B0503020204020204" pitchFamily="34" charset="-122"/>
                <a:sym typeface="微软雅黑" panose="020B0503020204020204" pitchFamily="34" charset="-122"/>
              </a:rPr>
              <a:t>过程性评价成绩查询</a:t>
            </a:r>
            <a:r>
              <a:rPr lang="en-US" altLang="zh-CN" sz="2100" dirty="0">
                <a:solidFill>
                  <a:schemeClr val="tx1"/>
                </a:solidFill>
                <a:latin typeface="微软雅黑" panose="020B0503020204020204" pitchFamily="34" charset="-122"/>
                <a:ea typeface="微软雅黑" panose="020B0503020204020204" pitchFamily="34" charset="-122"/>
                <a:sym typeface="微软雅黑" panose="020B0503020204020204" pitchFamily="34" charset="-122"/>
              </a:rPr>
              <a:t>-</a:t>
            </a:r>
            <a:r>
              <a:rPr lang="zh-CN" altLang="en-US" sz="2100" dirty="0">
                <a:solidFill>
                  <a:schemeClr val="tx1"/>
                </a:solidFill>
                <a:latin typeface="微软雅黑" panose="020B0503020204020204" pitchFamily="34" charset="-122"/>
                <a:ea typeface="微软雅黑" panose="020B0503020204020204" pitchFamily="34" charset="-122"/>
                <a:sym typeface="+mn-ea"/>
              </a:rPr>
              <a:t>移动端</a:t>
            </a:r>
            <a:endParaRPr lang="zh-CN" altLang="en-US" sz="2100" dirty="0">
              <a:solidFill>
                <a:schemeClr val="tx1"/>
              </a:solidFill>
              <a:latin typeface="微软雅黑" panose="020B0503020204020204" pitchFamily="34" charset="-122"/>
              <a:ea typeface="微软雅黑" panose="020B0503020204020204" pitchFamily="34" charset="-122"/>
              <a:sym typeface="+mn-ea"/>
            </a:endParaRPr>
          </a:p>
        </p:txBody>
      </p:sp>
      <p:sp>
        <p:nvSpPr>
          <p:cNvPr id="100" name="文本框 99"/>
          <p:cNvSpPr txBox="1"/>
          <p:nvPr/>
        </p:nvSpPr>
        <p:spPr>
          <a:xfrm>
            <a:off x="965200" y="822960"/>
            <a:ext cx="7567295" cy="337185"/>
          </a:xfrm>
          <a:prstGeom prst="rect">
            <a:avLst/>
          </a:prstGeom>
          <a:noFill/>
          <a:ln w="9525">
            <a:noFill/>
          </a:ln>
        </p:spPr>
        <p:txBody>
          <a:bodyPr wrap="square">
            <a:spAutoFit/>
          </a:bodyPr>
          <a:p>
            <a:r>
              <a:rPr lang="zh-CN" sz="1600">
                <a:latin typeface="微软雅黑" panose="020B0503020204020204" pitchFamily="34" charset="-122"/>
                <a:ea typeface="微软雅黑" panose="020B0503020204020204" pitchFamily="34" charset="-122"/>
                <a:cs typeface="微软雅黑" panose="020B0503020204020204" pitchFamily="34" charset="-122"/>
              </a:rPr>
              <a:t>点击考核内容，点击</a:t>
            </a:r>
            <a:r>
              <a:rPr lang="en-US" altLang="zh-CN" sz="1600">
                <a:latin typeface="微软雅黑" panose="020B0503020204020204" pitchFamily="34" charset="-122"/>
                <a:ea typeface="微软雅黑" panose="020B0503020204020204" pitchFamily="34" charset="-122"/>
                <a:cs typeface="微软雅黑" panose="020B0503020204020204" pitchFamily="34" charset="-122"/>
              </a:rPr>
              <a:t>“</a:t>
            </a:r>
            <a:r>
              <a:rPr lang="zh-CN" sz="1600">
                <a:latin typeface="微软雅黑" panose="020B0503020204020204" pitchFamily="34" charset="-122"/>
                <a:ea typeface="微软雅黑" panose="020B0503020204020204" pitchFamily="34" charset="-122"/>
                <a:cs typeface="微软雅黑" panose="020B0503020204020204" pitchFamily="34" charset="-122"/>
              </a:rPr>
              <a:t>网络助学成绩</a:t>
            </a:r>
            <a:r>
              <a:rPr lang="en-US" altLang="zh-CN" sz="1600">
                <a:latin typeface="微软雅黑" panose="020B0503020204020204" pitchFamily="34" charset="-122"/>
                <a:ea typeface="微软雅黑" panose="020B0503020204020204" pitchFamily="34" charset="-122"/>
                <a:cs typeface="微软雅黑" panose="020B0503020204020204" pitchFamily="34" charset="-122"/>
              </a:rPr>
              <a:t>”</a:t>
            </a:r>
            <a:r>
              <a:rPr lang="zh-CN" altLang="en-US" sz="1600">
                <a:latin typeface="微软雅黑" panose="020B0503020204020204" pitchFamily="34" charset="-122"/>
                <a:ea typeface="微软雅黑" panose="020B0503020204020204" pitchFamily="34" charset="-122"/>
                <a:cs typeface="微软雅黑" panose="020B0503020204020204" pitchFamily="34" charset="-122"/>
              </a:rPr>
              <a:t>，</a:t>
            </a:r>
            <a:r>
              <a:rPr lang="zh-CN" altLang="en-US" sz="1600">
                <a:latin typeface="微软雅黑" panose="020B0503020204020204" pitchFamily="34" charset="-122"/>
                <a:ea typeface="微软雅黑" panose="020B0503020204020204" pitchFamily="34" charset="-122"/>
                <a:cs typeface="微软雅黑" panose="020B0503020204020204" pitchFamily="34" charset="-122"/>
              </a:rPr>
              <a:t>查看对应的各项助学成绩。</a:t>
            </a:r>
            <a:endParaRPr lang="zh-CN" altLang="en-US" sz="1600">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3" name="图片 2"/>
          <p:cNvPicPr>
            <a:picLocks noChangeAspect="1"/>
          </p:cNvPicPr>
          <p:nvPr/>
        </p:nvPicPr>
        <p:blipFill>
          <a:blip r:embed="rId1"/>
          <a:stretch>
            <a:fillRect/>
          </a:stretch>
        </p:blipFill>
        <p:spPr>
          <a:xfrm>
            <a:off x="3276600" y="1160145"/>
            <a:ext cx="1784350" cy="3892550"/>
          </a:xfrm>
          <a:prstGeom prst="rect">
            <a:avLst/>
          </a:prstGeom>
          <a:ln>
            <a:solidFill>
              <a:srgbClr val="0B0C0B"/>
            </a:solidFill>
          </a:ln>
        </p:spPr>
      </p:pic>
      <p:pic>
        <p:nvPicPr>
          <p:cNvPr id="5" name="图片 4"/>
          <p:cNvPicPr>
            <a:picLocks noChangeAspect="1"/>
          </p:cNvPicPr>
          <p:nvPr/>
        </p:nvPicPr>
        <p:blipFill>
          <a:blip r:embed="rId2"/>
          <a:stretch>
            <a:fillRect/>
          </a:stretch>
        </p:blipFill>
        <p:spPr>
          <a:xfrm>
            <a:off x="5688330" y="1160145"/>
            <a:ext cx="1795780" cy="3893185"/>
          </a:xfrm>
          <a:prstGeom prst="rect">
            <a:avLst/>
          </a:prstGeom>
          <a:ln>
            <a:solidFill>
              <a:srgbClr val="0B0C0B"/>
            </a:solidFill>
          </a:ln>
        </p:spPr>
      </p:pic>
      <p:pic>
        <p:nvPicPr>
          <p:cNvPr id="9" name="图片 8"/>
          <p:cNvPicPr>
            <a:picLocks noChangeAspect="1"/>
          </p:cNvPicPr>
          <p:nvPr/>
        </p:nvPicPr>
        <p:blipFill>
          <a:blip r:embed="rId3"/>
          <a:stretch>
            <a:fillRect/>
          </a:stretch>
        </p:blipFill>
        <p:spPr>
          <a:xfrm>
            <a:off x="965200" y="1183640"/>
            <a:ext cx="1772920" cy="3846195"/>
          </a:xfrm>
          <a:prstGeom prst="rect">
            <a:avLst/>
          </a:prstGeom>
          <a:ln>
            <a:solidFill>
              <a:srgbClr val="0B0C0B"/>
            </a:solidFill>
          </a:ln>
        </p:spPr>
      </p:pic>
    </p:spTree>
    <p:custDataLst>
      <p:tags r:id="rId4"/>
    </p:custData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4817" name="文本框 27"/>
          <p:cNvSpPr/>
          <p:nvPr/>
        </p:nvSpPr>
        <p:spPr>
          <a:xfrm>
            <a:off x="1073150" y="1049655"/>
            <a:ext cx="3495675" cy="2823210"/>
          </a:xfrm>
          <a:prstGeom prst="rect">
            <a:avLst/>
          </a:prstGeom>
          <a:noFill/>
          <a:ln w="9525">
            <a:noFill/>
          </a:ln>
        </p:spPr>
        <p:txBody>
          <a:bodyPr lIns="68580" tIns="34290" rIns="68580" bIns="34290" anchor="t">
            <a:spAutoFit/>
          </a:bodyPr>
          <a:p>
            <a:r>
              <a:rPr lang="en-US" altLang="zh-CN" sz="17900" dirty="0">
                <a:latin typeface="Arial Black" panose="020B0A04020102020204" pitchFamily="34" charset="0"/>
                <a:ea typeface="宋体" panose="02010600030101010101" pitchFamily="2" charset="-122"/>
                <a:sym typeface="Arial Black" panose="020B0A04020102020204" pitchFamily="34" charset="0"/>
              </a:rPr>
              <a:t>05</a:t>
            </a:r>
            <a:endParaRPr lang="zh-CN" altLang="en-US" sz="17900" dirty="0">
              <a:latin typeface="Arial Black" panose="020B0A04020102020204" pitchFamily="34" charset="0"/>
              <a:ea typeface="宋体" panose="02010600030101010101" pitchFamily="2" charset="-122"/>
              <a:sym typeface="Arial Black" panose="020B0A04020102020204" pitchFamily="34" charset="0"/>
            </a:endParaRPr>
          </a:p>
        </p:txBody>
      </p:sp>
      <p:sp>
        <p:nvSpPr>
          <p:cNvPr id="34818" name="任意多边形 28"/>
          <p:cNvSpPr/>
          <p:nvPr/>
        </p:nvSpPr>
        <p:spPr>
          <a:xfrm rot="-5400000" flipV="1">
            <a:off x="-1804987" y="1984375"/>
            <a:ext cx="4694237" cy="1082675"/>
          </a:xfrm>
          <a:custGeom>
            <a:avLst/>
            <a:gdLst/>
            <a:ahLst/>
            <a:cxnLst>
              <a:cxn ang="0">
                <a:pos x="3519973" y="812301"/>
              </a:cxn>
              <a:cxn ang="0">
                <a:pos x="3519973" y="771229"/>
              </a:cxn>
              <a:cxn ang="0">
                <a:pos x="1821470" y="0"/>
              </a:cxn>
              <a:cxn ang="0">
                <a:pos x="0" y="812301"/>
              </a:cxn>
              <a:cxn ang="0">
                <a:pos x="3519973" y="812301"/>
              </a:cxn>
            </a:cxnLst>
            <a:pathLst>
              <a:path w="6260239" h="1443042">
                <a:moveTo>
                  <a:pt x="6260239" y="1443042"/>
                </a:moveTo>
                <a:lnTo>
                  <a:pt x="6260239" y="1370077"/>
                </a:lnTo>
                <a:lnTo>
                  <a:pt x="3239468" y="0"/>
                </a:lnTo>
                <a:lnTo>
                  <a:pt x="0" y="1443042"/>
                </a:lnTo>
                <a:lnTo>
                  <a:pt x="6260239" y="1443042"/>
                </a:lnTo>
                <a:close/>
              </a:path>
            </a:pathLst>
          </a:custGeom>
          <a:solidFill>
            <a:srgbClr val="54B6DA"/>
          </a:solidFill>
          <a:ln w="9525">
            <a:noFill/>
          </a:ln>
        </p:spPr>
        <p:txBody>
          <a:bodyPr/>
          <a:p>
            <a:endParaRPr lang="zh-CN" altLang="en-US"/>
          </a:p>
        </p:txBody>
      </p:sp>
      <p:sp>
        <p:nvSpPr>
          <p:cNvPr id="34819" name="任意多边形 26"/>
          <p:cNvSpPr/>
          <p:nvPr/>
        </p:nvSpPr>
        <p:spPr>
          <a:xfrm rot="-5400000" flipV="1">
            <a:off x="-1917700" y="2203450"/>
            <a:ext cx="4797425" cy="1082675"/>
          </a:xfrm>
          <a:custGeom>
            <a:avLst/>
            <a:gdLst/>
            <a:ahLst/>
            <a:cxnLst>
              <a:cxn ang="0">
                <a:pos x="3598096" y="812302"/>
              </a:cxn>
              <a:cxn ang="0">
                <a:pos x="1808395" y="0"/>
              </a:cxn>
              <a:cxn ang="0">
                <a:pos x="0" y="806136"/>
              </a:cxn>
              <a:cxn ang="0">
                <a:pos x="0" y="812302"/>
              </a:cxn>
              <a:cxn ang="0">
                <a:pos x="3598096" y="812302"/>
              </a:cxn>
            </a:cxnLst>
            <a:pathLst>
              <a:path w="6396518" h="1443041">
                <a:moveTo>
                  <a:pt x="6396518" y="1443041"/>
                </a:moveTo>
                <a:lnTo>
                  <a:pt x="3214875" y="0"/>
                </a:lnTo>
                <a:lnTo>
                  <a:pt x="0" y="1432086"/>
                </a:lnTo>
                <a:lnTo>
                  <a:pt x="0" y="1443041"/>
                </a:lnTo>
                <a:lnTo>
                  <a:pt x="6396518" y="1443041"/>
                </a:lnTo>
                <a:close/>
              </a:path>
            </a:pathLst>
          </a:custGeom>
          <a:solidFill>
            <a:srgbClr val="3A3A3A"/>
          </a:solidFill>
          <a:ln w="9525">
            <a:noFill/>
          </a:ln>
        </p:spPr>
        <p:txBody>
          <a:bodyPr/>
          <a:p>
            <a:endParaRPr lang="zh-CN" altLang="en-US"/>
          </a:p>
        </p:txBody>
      </p:sp>
      <p:sp>
        <p:nvSpPr>
          <p:cNvPr id="34820" name="直接连接符 8"/>
          <p:cNvSpPr/>
          <p:nvPr/>
        </p:nvSpPr>
        <p:spPr>
          <a:xfrm rot="-5400000" flipV="1">
            <a:off x="-396875" y="477838"/>
            <a:ext cx="1814513" cy="828675"/>
          </a:xfrm>
          <a:prstGeom prst="line">
            <a:avLst/>
          </a:prstGeom>
          <a:ln w="6350" cap="flat" cmpd="sng">
            <a:solidFill>
              <a:srgbClr val="3A3A3A"/>
            </a:solidFill>
            <a:prstDash val="solid"/>
            <a:round/>
            <a:headEnd type="none" w="med" len="med"/>
            <a:tailEnd type="none" w="med" len="med"/>
          </a:ln>
        </p:spPr>
      </p:sp>
      <p:sp>
        <p:nvSpPr>
          <p:cNvPr id="34821" name="文本框 10"/>
          <p:cNvSpPr/>
          <p:nvPr/>
        </p:nvSpPr>
        <p:spPr>
          <a:xfrm>
            <a:off x="1476375" y="2179955"/>
            <a:ext cx="842010" cy="760730"/>
          </a:xfrm>
          <a:prstGeom prst="rect">
            <a:avLst/>
          </a:prstGeom>
          <a:noFill/>
          <a:ln w="9525">
            <a:noFill/>
          </a:ln>
        </p:spPr>
        <p:txBody>
          <a:bodyPr wrap="none" lIns="68580" tIns="34290" rIns="68580" bIns="34290" anchor="t">
            <a:spAutoFit/>
          </a:bodyPr>
          <a:p>
            <a:r>
              <a:rPr lang="en-US" altLang="zh-CN" sz="4500" b="1" dirty="0">
                <a:solidFill>
                  <a:srgbClr val="54B6DA"/>
                </a:solidFill>
                <a:latin typeface="微软雅黑" panose="020B0503020204020204" pitchFamily="34" charset="-122"/>
                <a:ea typeface="微软雅黑" panose="020B0503020204020204" pitchFamily="34" charset="-122"/>
                <a:sym typeface="微软雅黑" panose="020B0503020204020204" pitchFamily="34" charset="-122"/>
              </a:rPr>
              <a:t>05</a:t>
            </a:r>
            <a:endParaRPr lang="en-US" altLang="zh-CN" sz="4500" b="1" dirty="0">
              <a:solidFill>
                <a:srgbClr val="54B6DA"/>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4823" name="任意多边形 32"/>
          <p:cNvSpPr/>
          <p:nvPr/>
        </p:nvSpPr>
        <p:spPr>
          <a:xfrm rot="2700000">
            <a:off x="8786813" y="2262188"/>
            <a:ext cx="712787" cy="712787"/>
          </a:xfrm>
          <a:custGeom>
            <a:avLst/>
            <a:gdLst/>
            <a:ahLst/>
            <a:cxnLst>
              <a:cxn ang="0">
                <a:pos x="0" y="0"/>
              </a:cxn>
              <a:cxn ang="0">
                <a:pos x="534449" y="534449"/>
              </a:cxn>
              <a:cxn ang="0">
                <a:pos x="0" y="534449"/>
              </a:cxn>
              <a:cxn ang="0">
                <a:pos x="0" y="0"/>
              </a:cxn>
            </a:cxnLst>
            <a:pathLst>
              <a:path w="950633" h="950633">
                <a:moveTo>
                  <a:pt x="0" y="0"/>
                </a:moveTo>
                <a:lnTo>
                  <a:pt x="950633" y="950633"/>
                </a:lnTo>
                <a:lnTo>
                  <a:pt x="0" y="950633"/>
                </a:lnTo>
                <a:lnTo>
                  <a:pt x="0" y="0"/>
                </a:lnTo>
                <a:close/>
              </a:path>
            </a:pathLst>
          </a:custGeom>
          <a:solidFill>
            <a:srgbClr val="54B6DA"/>
          </a:solidFill>
          <a:ln w="9525">
            <a:noFill/>
          </a:ln>
        </p:spPr>
        <p:txBody>
          <a:bodyPr/>
          <a:p>
            <a:endParaRPr lang="zh-CN" altLang="en-US"/>
          </a:p>
        </p:txBody>
      </p:sp>
      <p:sp>
        <p:nvSpPr>
          <p:cNvPr id="34825" name="矩形 12"/>
          <p:cNvSpPr/>
          <p:nvPr/>
        </p:nvSpPr>
        <p:spPr>
          <a:xfrm>
            <a:off x="4023995" y="2176780"/>
            <a:ext cx="4626610" cy="668655"/>
          </a:xfrm>
          <a:prstGeom prst="rect">
            <a:avLst/>
          </a:prstGeom>
          <a:noFill/>
          <a:ln w="9525">
            <a:noFill/>
          </a:ln>
        </p:spPr>
        <p:txBody>
          <a:bodyPr wrap="square" lIns="68580" tIns="34290" rIns="68580" bIns="34290" anchor="t">
            <a:spAutoFit/>
          </a:bodyPr>
          <a:p>
            <a:pPr algn="ctr"/>
            <a:r>
              <a:rPr lang="zh-CN" altLang="en-US" sz="3900" b="1" dirty="0">
                <a:solidFill>
                  <a:srgbClr val="54B6DA"/>
                </a:solidFill>
                <a:latin typeface="微软雅黑" panose="020B0503020204020204" pitchFamily="34" charset="-122"/>
                <a:ea typeface="微软雅黑" panose="020B0503020204020204" pitchFamily="34" charset="-122"/>
                <a:sym typeface="微软雅黑" panose="020B0503020204020204" pitchFamily="34" charset="-122"/>
              </a:rPr>
              <a:t>报名、学习时间节点</a:t>
            </a:r>
            <a:endParaRPr lang="zh-CN" altLang="en-US" sz="3900" b="1" dirty="0">
              <a:solidFill>
                <a:srgbClr val="54B6DA"/>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0726" name="直接连接符 15"/>
          <p:cNvSpPr/>
          <p:nvPr/>
        </p:nvSpPr>
        <p:spPr>
          <a:xfrm>
            <a:off x="2633028" y="2037080"/>
            <a:ext cx="0" cy="1068388"/>
          </a:xfrm>
          <a:prstGeom prst="line">
            <a:avLst/>
          </a:prstGeom>
          <a:ln w="6350" cap="flat" cmpd="sng">
            <a:solidFill>
              <a:srgbClr val="3A3A3A"/>
            </a:solidFill>
            <a:prstDash val="solid"/>
            <a:round/>
            <a:headEnd type="none" w="med" len="med"/>
            <a:tailEnd type="none" w="med" len="med"/>
          </a:ln>
        </p:spPr>
      </p:sp>
    </p:spTree>
    <p:custDataLst>
      <p:tags r:id="rId1"/>
    </p:custDataLst>
  </p:cSld>
  <p:clrMapOvr>
    <a:masterClrMapping/>
  </p:clrMapOvr>
  <p:transition spd="slow">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26625" name="组合 20"/>
          <p:cNvGrpSpPr/>
          <p:nvPr/>
        </p:nvGrpSpPr>
        <p:grpSpPr>
          <a:xfrm>
            <a:off x="374650" y="336550"/>
            <a:ext cx="412750" cy="377825"/>
            <a:chOff x="0" y="0"/>
            <a:chExt cx="791878" cy="726342"/>
          </a:xfrm>
        </p:grpSpPr>
        <p:sp>
          <p:nvSpPr>
            <p:cNvPr id="26626" name="矩形 22"/>
            <p:cNvSpPr/>
            <p:nvPr/>
          </p:nvSpPr>
          <p:spPr>
            <a:xfrm>
              <a:off x="0" y="0"/>
              <a:ext cx="574158" cy="574158"/>
            </a:xfrm>
            <a:prstGeom prst="rect">
              <a:avLst/>
            </a:prstGeom>
            <a:noFill/>
            <a:ln w="28575" cap="flat" cmpd="sng">
              <a:solidFill>
                <a:srgbClr val="004358"/>
              </a:solidFill>
              <a:prstDash val="solid"/>
              <a:miter/>
              <a:headEnd type="none" w="med" len="med"/>
              <a:tailEnd type="none" w="med" len="med"/>
            </a:ln>
          </p:spPr>
          <p:txBody>
            <a:bodyPr lIns="68580" tIns="34290" rIns="68580" bIns="34290" anchor="ctr"/>
            <a:p>
              <a:pPr algn="ctr"/>
              <a:endParaRPr lang="zh-CN" altLang="en-US" dirty="0">
                <a:solidFill>
                  <a:srgbClr val="FFFFFF"/>
                </a:solidFill>
                <a:latin typeface="等线" panose="02010600030101010101" pitchFamily="2" charset="-122"/>
                <a:ea typeface="等线" panose="02010600030101010101" pitchFamily="2" charset="-122"/>
                <a:sym typeface="等线" panose="02010600030101010101" pitchFamily="2" charset="-122"/>
              </a:endParaRPr>
            </a:p>
          </p:txBody>
        </p:sp>
        <p:sp>
          <p:nvSpPr>
            <p:cNvPr id="26627" name="矩形 29"/>
            <p:cNvSpPr/>
            <p:nvPr/>
          </p:nvSpPr>
          <p:spPr>
            <a:xfrm>
              <a:off x="217720" y="152184"/>
              <a:ext cx="574158" cy="574158"/>
            </a:xfrm>
            <a:prstGeom prst="rect">
              <a:avLst/>
            </a:prstGeom>
            <a:solidFill>
              <a:srgbClr val="FFFFFF"/>
            </a:solidFill>
            <a:ln w="38100" cap="flat" cmpd="sng">
              <a:solidFill>
                <a:srgbClr val="65BCDD"/>
              </a:solidFill>
              <a:prstDash val="solid"/>
              <a:miter/>
              <a:headEnd type="none" w="med" len="med"/>
              <a:tailEnd type="none" w="med" len="med"/>
            </a:ln>
          </p:spPr>
          <p:txBody>
            <a:bodyPr lIns="68580" tIns="34290" rIns="68580" bIns="34290" anchor="ctr"/>
            <a:p>
              <a:pPr algn="ctr"/>
              <a:endParaRPr lang="zh-CN" altLang="en-US" dirty="0">
                <a:solidFill>
                  <a:srgbClr val="000000"/>
                </a:solidFill>
                <a:latin typeface="等线" panose="02010600030101010101" pitchFamily="2" charset="-122"/>
                <a:ea typeface="等线" panose="02010600030101010101" pitchFamily="2" charset="-122"/>
                <a:sym typeface="等线" panose="02010600030101010101" pitchFamily="2" charset="-122"/>
              </a:endParaRPr>
            </a:p>
          </p:txBody>
        </p:sp>
      </p:grpSp>
      <p:sp>
        <p:nvSpPr>
          <p:cNvPr id="26628" name="直接连接符 17"/>
          <p:cNvSpPr/>
          <p:nvPr/>
        </p:nvSpPr>
        <p:spPr>
          <a:xfrm flipV="1">
            <a:off x="965200" y="708025"/>
            <a:ext cx="7694613" cy="12700"/>
          </a:xfrm>
          <a:prstGeom prst="line">
            <a:avLst/>
          </a:prstGeom>
          <a:ln w="19050" cap="flat" cmpd="sng">
            <a:solidFill>
              <a:srgbClr val="65BCDD"/>
            </a:solidFill>
            <a:prstDash val="solid"/>
            <a:round/>
            <a:headEnd type="none" w="med" len="med"/>
            <a:tailEnd type="none" w="med" len="med"/>
          </a:ln>
        </p:spPr>
      </p:sp>
      <p:sp>
        <p:nvSpPr>
          <p:cNvPr id="26630" name="文本框 16"/>
          <p:cNvSpPr/>
          <p:nvPr/>
        </p:nvSpPr>
        <p:spPr>
          <a:xfrm>
            <a:off x="911225" y="279400"/>
            <a:ext cx="5745163" cy="391160"/>
          </a:xfrm>
          <a:prstGeom prst="rect">
            <a:avLst/>
          </a:prstGeom>
          <a:noFill/>
          <a:ln w="9525">
            <a:noFill/>
          </a:ln>
        </p:spPr>
        <p:txBody>
          <a:bodyPr wrap="square" lIns="68580" tIns="34290" rIns="68580" bIns="34290" anchor="t">
            <a:spAutoFit/>
          </a:bodyPr>
          <a:p>
            <a:r>
              <a:rPr lang="zh-CN" altLang="en-US" sz="2100" dirty="0">
                <a:latin typeface="微软雅黑" panose="020B0503020204020204" pitchFamily="34" charset="-122"/>
                <a:ea typeface="微软雅黑" panose="020B0503020204020204" pitchFamily="34" charset="-122"/>
              </a:rPr>
              <a:t>报名、学习时间节点</a:t>
            </a:r>
            <a:endParaRPr lang="zh-CN" altLang="en-US" sz="2100" dirty="0">
              <a:latin typeface="微软雅黑" panose="020B0503020204020204" pitchFamily="34" charset="-122"/>
              <a:ea typeface="微软雅黑" panose="020B0503020204020204" pitchFamily="34" charset="-122"/>
            </a:endParaRPr>
          </a:p>
        </p:txBody>
      </p:sp>
      <p:sp>
        <p:nvSpPr>
          <p:cNvPr id="2" name="文本框 1"/>
          <p:cNvSpPr txBox="1"/>
          <p:nvPr/>
        </p:nvSpPr>
        <p:spPr>
          <a:xfrm>
            <a:off x="788035" y="725170"/>
            <a:ext cx="7872095" cy="4030980"/>
          </a:xfrm>
          <a:prstGeom prst="rect">
            <a:avLst/>
          </a:prstGeom>
          <a:noFill/>
        </p:spPr>
        <p:txBody>
          <a:bodyPr wrap="square" rtlCol="0" anchor="t">
            <a:spAutoFit/>
          </a:bodyPr>
          <a:p>
            <a:pPr marL="342900" indent="-342900">
              <a:lnSpc>
                <a:spcPct val="200000"/>
              </a:lnSpc>
              <a:buFont typeface="Wingdings" panose="05000000000000000000" charset="0"/>
              <a:buChar char="l"/>
            </a:pPr>
            <a:r>
              <a:rPr lang="zh-CN" altLang="en-US" sz="1600" dirty="0" smtClean="0">
                <a:latin typeface="微软雅黑" panose="020B0503020204020204" pitchFamily="34" charset="-122"/>
                <a:ea typeface="微软雅黑" panose="020B0503020204020204" pitchFamily="34" charset="-122"/>
                <a:sym typeface="+mn-ea"/>
              </a:rPr>
              <a:t>报名起止时间：202</a:t>
            </a:r>
            <a:r>
              <a:rPr lang="en-US" altLang="zh-CN" sz="1600" dirty="0" smtClean="0">
                <a:latin typeface="微软雅黑" panose="020B0503020204020204" pitchFamily="34" charset="-122"/>
                <a:ea typeface="微软雅黑" panose="020B0503020204020204" pitchFamily="34" charset="-122"/>
                <a:sym typeface="+mn-ea"/>
              </a:rPr>
              <a:t>6</a:t>
            </a:r>
            <a:r>
              <a:rPr lang="zh-CN" altLang="en-US" sz="1600" dirty="0" smtClean="0">
                <a:latin typeface="微软雅黑" panose="020B0503020204020204" pitchFamily="34" charset="-122"/>
                <a:ea typeface="微软雅黑" panose="020B0503020204020204" pitchFamily="34" charset="-122"/>
                <a:sym typeface="+mn-ea"/>
              </a:rPr>
              <a:t>年</a:t>
            </a:r>
            <a:r>
              <a:rPr lang="en-US" altLang="zh-CN" sz="1600" dirty="0" smtClean="0">
                <a:latin typeface="微软雅黑" panose="020B0503020204020204" pitchFamily="34" charset="-122"/>
                <a:ea typeface="微软雅黑" panose="020B0503020204020204" pitchFamily="34" charset="-122"/>
                <a:sym typeface="+mn-ea"/>
              </a:rPr>
              <a:t>1</a:t>
            </a:r>
            <a:r>
              <a:rPr lang="zh-CN" altLang="en-US" sz="1600" dirty="0" smtClean="0">
                <a:latin typeface="微软雅黑" panose="020B0503020204020204" pitchFamily="34" charset="-122"/>
                <a:ea typeface="微软雅黑" panose="020B0503020204020204" pitchFamily="34" charset="-122"/>
                <a:sym typeface="+mn-ea"/>
              </a:rPr>
              <a:t>月</a:t>
            </a:r>
            <a:r>
              <a:rPr lang="en-US" altLang="zh-CN" sz="1600" dirty="0" smtClean="0">
                <a:latin typeface="微软雅黑" panose="020B0503020204020204" pitchFamily="34" charset="-122"/>
                <a:ea typeface="微软雅黑" panose="020B0503020204020204" pitchFamily="34" charset="-122"/>
                <a:sym typeface="+mn-ea"/>
              </a:rPr>
              <a:t>28</a:t>
            </a:r>
            <a:r>
              <a:rPr lang="zh-CN" altLang="en-US" sz="1600" dirty="0" smtClean="0">
                <a:latin typeface="微软雅黑" panose="020B0503020204020204" pitchFamily="34" charset="-122"/>
                <a:ea typeface="微软雅黑" panose="020B0503020204020204" pitchFamily="34" charset="-122"/>
                <a:sym typeface="+mn-ea"/>
              </a:rPr>
              <a:t>日</a:t>
            </a:r>
            <a:r>
              <a:rPr lang="en-US" altLang="zh-CN" sz="1600" dirty="0" smtClean="0">
                <a:latin typeface="微软雅黑" panose="020B0503020204020204" pitchFamily="34" charset="-122"/>
                <a:ea typeface="微软雅黑" panose="020B0503020204020204" pitchFamily="34" charset="-122"/>
                <a:sym typeface="+mn-ea"/>
              </a:rPr>
              <a:t>--2</a:t>
            </a:r>
            <a:r>
              <a:rPr lang="zh-CN" altLang="en-US" sz="1600" dirty="0" smtClean="0">
                <a:latin typeface="微软雅黑" panose="020B0503020204020204" pitchFamily="34" charset="-122"/>
                <a:ea typeface="微软雅黑" panose="020B0503020204020204" pitchFamily="34" charset="-122"/>
                <a:sym typeface="+mn-ea"/>
              </a:rPr>
              <a:t>月</a:t>
            </a:r>
            <a:r>
              <a:rPr lang="en-US" altLang="zh-CN" sz="1600" dirty="0" smtClean="0">
                <a:latin typeface="微软雅黑" panose="020B0503020204020204" pitchFamily="34" charset="-122"/>
                <a:ea typeface="微软雅黑" panose="020B0503020204020204" pitchFamily="34" charset="-122"/>
                <a:sym typeface="+mn-ea"/>
              </a:rPr>
              <a:t>11</a:t>
            </a:r>
            <a:r>
              <a:rPr lang="zh-CN" altLang="en-US" sz="1600" dirty="0" smtClean="0">
                <a:latin typeface="微软雅黑" panose="020B0503020204020204" pitchFamily="34" charset="-122"/>
                <a:ea typeface="微软雅黑" panose="020B0503020204020204" pitchFamily="34" charset="-122"/>
                <a:sym typeface="+mn-ea"/>
              </a:rPr>
              <a:t>日</a:t>
            </a:r>
            <a:r>
              <a:rPr lang="zh-CN" altLang="en-US" sz="1600" dirty="0" smtClean="0">
                <a:latin typeface="微软雅黑" panose="020B0503020204020204" pitchFamily="34" charset="-122"/>
                <a:ea typeface="微软雅黑" panose="020B0503020204020204" pitchFamily="34" charset="-122"/>
                <a:sym typeface="+mn-ea"/>
              </a:rPr>
              <a:t>18:00</a:t>
            </a:r>
            <a:endParaRPr lang="zh-CN" altLang="en-US" sz="1600" dirty="0" smtClean="0">
              <a:latin typeface="微软雅黑" panose="020B0503020204020204" pitchFamily="34" charset="-122"/>
              <a:ea typeface="微软雅黑" panose="020B0503020204020204" pitchFamily="34" charset="-122"/>
              <a:sym typeface="+mn-ea"/>
            </a:endParaRPr>
          </a:p>
          <a:p>
            <a:pPr marL="342900" indent="-342900">
              <a:lnSpc>
                <a:spcPct val="200000"/>
              </a:lnSpc>
              <a:buFont typeface="Wingdings" panose="05000000000000000000" charset="0"/>
              <a:buChar char="l"/>
            </a:pPr>
            <a:r>
              <a:rPr lang="zh-CN" altLang="en-US" sz="1600" dirty="0" smtClean="0">
                <a:latin typeface="微软雅黑" panose="020B0503020204020204" pitchFamily="34" charset="-122"/>
                <a:ea typeface="微软雅黑" panose="020B0503020204020204" pitchFamily="34" charset="-122"/>
                <a:sym typeface="+mn-ea"/>
              </a:rPr>
              <a:t>学习截止时间：</a:t>
            </a:r>
            <a:r>
              <a:rPr sz="1600" dirty="0" smtClean="0">
                <a:latin typeface="微软雅黑" panose="020B0503020204020204" pitchFamily="34" charset="-122"/>
                <a:ea typeface="微软雅黑" panose="020B0503020204020204" pitchFamily="34" charset="-122"/>
                <a:sym typeface="+mn-ea"/>
              </a:rPr>
              <a:t>所选考期对应的笔试考试结束当日24点</a:t>
            </a:r>
            <a:endParaRPr sz="1600" dirty="0" smtClean="0">
              <a:latin typeface="微软雅黑" panose="020B0503020204020204" pitchFamily="34" charset="-122"/>
              <a:ea typeface="微软雅黑" panose="020B0503020204020204" pitchFamily="34" charset="-122"/>
              <a:sym typeface="+mn-ea"/>
            </a:endParaRPr>
          </a:p>
          <a:p>
            <a:pPr marL="342900" indent="-342900">
              <a:lnSpc>
                <a:spcPct val="200000"/>
              </a:lnSpc>
              <a:buFont typeface="Wingdings" panose="05000000000000000000" charset="0"/>
              <a:buChar char="l"/>
            </a:pPr>
            <a:r>
              <a:rPr lang="zh-CN" altLang="en-US" sz="1600" dirty="0" smtClean="0">
                <a:latin typeface="微软雅黑" panose="020B0503020204020204" pitchFamily="34" charset="-122"/>
                <a:ea typeface="微软雅黑" panose="020B0503020204020204" pitchFamily="34" charset="-122"/>
                <a:sym typeface="+mn-ea"/>
              </a:rPr>
              <a:t>综合测评：笔试前两周统一开放，具体以实际通知为准</a:t>
            </a:r>
            <a:endParaRPr lang="zh-CN" altLang="en-US" sz="1600" dirty="0" smtClean="0">
              <a:solidFill>
                <a:schemeClr val="tx1"/>
              </a:solidFill>
              <a:latin typeface="微软雅黑" panose="020B0503020204020204" pitchFamily="34" charset="-122"/>
              <a:ea typeface="微软雅黑" panose="020B0503020204020204" pitchFamily="34" charset="-122"/>
            </a:endParaRPr>
          </a:p>
          <a:p>
            <a:pPr marL="342900" indent="-342900">
              <a:lnSpc>
                <a:spcPct val="200000"/>
              </a:lnSpc>
              <a:buFont typeface="Wingdings" panose="05000000000000000000" charset="0"/>
              <a:buChar char="l"/>
            </a:pPr>
            <a:r>
              <a:rPr lang="zh-CN" altLang="en-US" sz="1600" dirty="0" smtClean="0">
                <a:latin typeface="微软雅黑" panose="020B0503020204020204" pitchFamily="34" charset="-122"/>
                <a:ea typeface="微软雅黑" panose="020B0503020204020204" pitchFamily="34" charset="-122"/>
                <a:sym typeface="+mn-ea"/>
              </a:rPr>
              <a:t>网络助学成绩有效期：</a:t>
            </a:r>
            <a:r>
              <a:rPr sz="1600" dirty="0" smtClean="0">
                <a:latin typeface="微软雅黑" panose="020B0503020204020204" pitchFamily="34" charset="-122"/>
                <a:ea typeface="微软雅黑" panose="020B0503020204020204" pitchFamily="34" charset="-122"/>
                <a:sym typeface="+mn-ea"/>
              </a:rPr>
              <a:t>连续2个考期 (含报名当期) ，具体以报名公告及政策为准</a:t>
            </a:r>
            <a:br>
              <a:rPr sz="1600" dirty="0" smtClean="0">
                <a:latin typeface="微软雅黑" panose="020B0503020204020204" pitchFamily="34" charset="-122"/>
                <a:ea typeface="微软雅黑" panose="020B0503020204020204" pitchFamily="34" charset="-122"/>
                <a:sym typeface="+mn-ea"/>
              </a:rPr>
            </a:br>
            <a:r>
              <a:rPr lang="zh-CN" altLang="en-US" sz="1600" u="sng" dirty="0" smtClean="0">
                <a:latin typeface="微软雅黑" panose="020B0503020204020204" pitchFamily="34" charset="-122"/>
                <a:ea typeface="微软雅黑" panose="020B0503020204020204" pitchFamily="34" charset="-122"/>
                <a:sym typeface="+mn-ea"/>
              </a:rPr>
              <a:t>若报名当期统考成绩通过，有效期立即失效，第二考期不可使用。</a:t>
            </a:r>
            <a:endParaRPr lang="zh-CN" altLang="en-US" sz="1600" dirty="0" smtClean="0">
              <a:latin typeface="微软雅黑" panose="020B0503020204020204" pitchFamily="34" charset="-122"/>
              <a:ea typeface="微软雅黑" panose="020B0503020204020204" pitchFamily="34" charset="-122"/>
              <a:sym typeface="+mn-ea"/>
            </a:endParaRPr>
          </a:p>
          <a:p>
            <a:pPr marL="342900" indent="-342900">
              <a:lnSpc>
                <a:spcPct val="200000"/>
              </a:lnSpc>
              <a:buFont typeface="Wingdings" panose="05000000000000000000" charset="0"/>
              <a:buChar char="l"/>
            </a:pPr>
            <a:r>
              <a:rPr lang="zh-CN" altLang="en-US" sz="1600" dirty="0" smtClean="0">
                <a:latin typeface="微软雅黑" panose="020B0503020204020204" pitchFamily="34" charset="-122"/>
                <a:ea typeface="微软雅黑" panose="020B0503020204020204" pitchFamily="34" charset="-122"/>
                <a:sym typeface="+mn-ea"/>
              </a:rPr>
              <a:t>网络助学报名咨询及学习过程中的技术支持：</a:t>
            </a:r>
            <a:endParaRPr lang="zh-CN" altLang="en-US" sz="1600" dirty="0" smtClean="0">
              <a:latin typeface="微软雅黑" panose="020B0503020204020204" pitchFamily="34" charset="-122"/>
              <a:ea typeface="微软雅黑" panose="020B0503020204020204" pitchFamily="34" charset="-122"/>
            </a:endParaRPr>
          </a:p>
          <a:p>
            <a:pPr>
              <a:lnSpc>
                <a:spcPct val="200000"/>
              </a:lnSpc>
              <a:buFont typeface="Wingdings" panose="05000000000000000000" charset="0"/>
            </a:pPr>
            <a:r>
              <a:rPr sz="1600" b="1" dirty="0" smtClean="0">
                <a:solidFill>
                  <a:srgbClr val="C00000"/>
                </a:solidFill>
                <a:latin typeface="微软雅黑" panose="020B0503020204020204" pitchFamily="34" charset="-122"/>
                <a:ea typeface="微软雅黑" panose="020B0503020204020204" pitchFamily="34" charset="-122"/>
              </a:rPr>
              <a:t>微信咨询（只限添加微信）：</a:t>
            </a:r>
            <a:r>
              <a:rPr lang="en-US" altLang="zh-CN" sz="1600" b="1" dirty="0" smtClean="0">
                <a:solidFill>
                  <a:srgbClr val="C00000"/>
                </a:solidFill>
                <a:latin typeface="微软雅黑" panose="020B0503020204020204" pitchFamily="34" charset="-122"/>
                <a:ea typeface="微软雅黑" panose="020B0503020204020204" pitchFamily="34" charset="-122"/>
                <a:sym typeface="+mn-ea"/>
              </a:rPr>
              <a:t>15880161528</a:t>
            </a:r>
            <a:endParaRPr sz="1600" b="1" dirty="0" smtClean="0">
              <a:solidFill>
                <a:srgbClr val="C00000"/>
              </a:solidFill>
              <a:latin typeface="微软雅黑" panose="020B0503020204020204" pitchFamily="34" charset="-122"/>
              <a:ea typeface="微软雅黑" panose="020B0503020204020204" pitchFamily="34" charset="-122"/>
            </a:endParaRPr>
          </a:p>
          <a:p>
            <a:pPr>
              <a:lnSpc>
                <a:spcPct val="200000"/>
              </a:lnSpc>
              <a:buFont typeface="Wingdings" panose="05000000000000000000" charset="0"/>
            </a:pPr>
            <a:r>
              <a:rPr lang="en-US" sz="1600" b="1" dirty="0" smtClean="0">
                <a:solidFill>
                  <a:srgbClr val="C00000"/>
                </a:solidFill>
                <a:latin typeface="微软雅黑" panose="020B0503020204020204" pitchFamily="34" charset="-122"/>
                <a:ea typeface="微软雅黑" panose="020B0503020204020204" pitchFamily="34" charset="-122"/>
              </a:rPr>
              <a:t> 24</a:t>
            </a:r>
            <a:r>
              <a:rPr lang="zh-CN" altLang="en-US" sz="1600" b="1" dirty="0" smtClean="0">
                <a:solidFill>
                  <a:srgbClr val="C00000"/>
                </a:solidFill>
                <a:latin typeface="微软雅黑" panose="020B0503020204020204" pitchFamily="34" charset="-122"/>
                <a:ea typeface="微软雅黑" panose="020B0503020204020204" pitchFamily="34" charset="-122"/>
              </a:rPr>
              <a:t>小时客户服务电话：</a:t>
            </a:r>
            <a:r>
              <a:rPr lang="en-US" altLang="zh-CN" sz="1600" b="1" dirty="0" smtClean="0">
                <a:solidFill>
                  <a:srgbClr val="C00000"/>
                </a:solidFill>
                <a:latin typeface="微软雅黑" panose="020B0503020204020204" pitchFamily="34" charset="-122"/>
                <a:ea typeface="微软雅黑" panose="020B0503020204020204" pitchFamily="34" charset="-122"/>
              </a:rPr>
              <a:t>4008135555</a:t>
            </a:r>
            <a:endParaRPr lang="zh-CN" altLang="en-US" sz="1600"/>
          </a:p>
        </p:txBody>
      </p:sp>
    </p:spTree>
    <p:custDataLst>
      <p:tags r:id="rId1"/>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26625" name="组合 20"/>
          <p:cNvGrpSpPr/>
          <p:nvPr/>
        </p:nvGrpSpPr>
        <p:grpSpPr>
          <a:xfrm>
            <a:off x="374650" y="336550"/>
            <a:ext cx="412750" cy="377825"/>
            <a:chOff x="0" y="0"/>
            <a:chExt cx="791878" cy="726342"/>
          </a:xfrm>
        </p:grpSpPr>
        <p:sp>
          <p:nvSpPr>
            <p:cNvPr id="26626" name="矩形 22"/>
            <p:cNvSpPr/>
            <p:nvPr/>
          </p:nvSpPr>
          <p:spPr>
            <a:xfrm>
              <a:off x="0" y="0"/>
              <a:ext cx="574158" cy="574158"/>
            </a:xfrm>
            <a:prstGeom prst="rect">
              <a:avLst/>
            </a:prstGeom>
            <a:noFill/>
            <a:ln w="28575" cap="flat" cmpd="sng">
              <a:solidFill>
                <a:srgbClr val="004358"/>
              </a:solidFill>
              <a:prstDash val="solid"/>
              <a:miter/>
              <a:headEnd type="none" w="med" len="med"/>
              <a:tailEnd type="none" w="med" len="med"/>
            </a:ln>
          </p:spPr>
          <p:txBody>
            <a:bodyPr lIns="68580" tIns="34290" rIns="68580" bIns="34290" anchor="ctr"/>
            <a:p>
              <a:pPr algn="ctr"/>
              <a:endParaRPr lang="zh-CN" altLang="en-US" dirty="0">
                <a:solidFill>
                  <a:srgbClr val="FFFFFF"/>
                </a:solidFill>
                <a:latin typeface="等线" panose="02010600030101010101" pitchFamily="2" charset="-122"/>
                <a:ea typeface="等线" panose="02010600030101010101" pitchFamily="2" charset="-122"/>
                <a:sym typeface="等线" panose="02010600030101010101" pitchFamily="2" charset="-122"/>
              </a:endParaRPr>
            </a:p>
          </p:txBody>
        </p:sp>
        <p:sp>
          <p:nvSpPr>
            <p:cNvPr id="26627" name="矩形 29"/>
            <p:cNvSpPr/>
            <p:nvPr/>
          </p:nvSpPr>
          <p:spPr>
            <a:xfrm>
              <a:off x="217720" y="152184"/>
              <a:ext cx="574158" cy="574158"/>
            </a:xfrm>
            <a:prstGeom prst="rect">
              <a:avLst/>
            </a:prstGeom>
            <a:solidFill>
              <a:srgbClr val="FFFFFF"/>
            </a:solidFill>
            <a:ln w="38100" cap="flat" cmpd="sng">
              <a:solidFill>
                <a:srgbClr val="65BCDD"/>
              </a:solidFill>
              <a:prstDash val="solid"/>
              <a:miter/>
              <a:headEnd type="none" w="med" len="med"/>
              <a:tailEnd type="none" w="med" len="med"/>
            </a:ln>
          </p:spPr>
          <p:txBody>
            <a:bodyPr lIns="68580" tIns="34290" rIns="68580" bIns="34290" anchor="ctr"/>
            <a:p>
              <a:pPr algn="ctr"/>
              <a:endParaRPr lang="zh-CN" altLang="en-US" dirty="0">
                <a:solidFill>
                  <a:srgbClr val="000000"/>
                </a:solidFill>
                <a:latin typeface="等线" panose="02010600030101010101" pitchFamily="2" charset="-122"/>
                <a:ea typeface="等线" panose="02010600030101010101" pitchFamily="2" charset="-122"/>
                <a:sym typeface="等线" panose="02010600030101010101" pitchFamily="2" charset="-122"/>
              </a:endParaRPr>
            </a:p>
          </p:txBody>
        </p:sp>
      </p:grpSp>
      <p:sp>
        <p:nvSpPr>
          <p:cNvPr id="26628" name="直接连接符 17"/>
          <p:cNvSpPr/>
          <p:nvPr/>
        </p:nvSpPr>
        <p:spPr>
          <a:xfrm flipV="1">
            <a:off x="965200" y="708025"/>
            <a:ext cx="7694613" cy="12700"/>
          </a:xfrm>
          <a:prstGeom prst="line">
            <a:avLst/>
          </a:prstGeom>
          <a:ln w="19050" cap="flat" cmpd="sng">
            <a:solidFill>
              <a:srgbClr val="65BCDD"/>
            </a:solidFill>
            <a:prstDash val="solid"/>
            <a:round/>
            <a:headEnd type="none" w="med" len="med"/>
            <a:tailEnd type="none" w="med" len="med"/>
          </a:ln>
        </p:spPr>
      </p:sp>
      <p:sp>
        <p:nvSpPr>
          <p:cNvPr id="26630" name="文本框 16"/>
          <p:cNvSpPr/>
          <p:nvPr/>
        </p:nvSpPr>
        <p:spPr>
          <a:xfrm>
            <a:off x="911225" y="279400"/>
            <a:ext cx="5745163" cy="714375"/>
          </a:xfrm>
          <a:prstGeom prst="rect">
            <a:avLst/>
          </a:prstGeom>
          <a:noFill/>
          <a:ln w="9525">
            <a:noFill/>
          </a:ln>
        </p:spPr>
        <p:txBody>
          <a:bodyPr wrap="square" lIns="68580" tIns="34290" rIns="68580" bIns="34290" anchor="t">
            <a:spAutoFit/>
          </a:bodyPr>
          <a:p>
            <a:r>
              <a:rPr lang="zh-CN" altLang="en-US" sz="2100" dirty="0">
                <a:latin typeface="微软雅黑" panose="020B0503020204020204" pitchFamily="34" charset="-122"/>
                <a:ea typeface="微软雅黑" panose="020B0503020204020204" pitchFamily="34" charset="-122"/>
              </a:rPr>
              <a:t>过程性评价政策</a:t>
            </a:r>
            <a:endParaRPr lang="zh-CN" altLang="en-US" sz="2100" dirty="0">
              <a:latin typeface="微软雅黑" panose="020B0503020204020204" pitchFamily="34" charset="-122"/>
              <a:ea typeface="微软雅黑" panose="020B0503020204020204" pitchFamily="34" charset="-122"/>
            </a:endParaRPr>
          </a:p>
          <a:p>
            <a:endParaRPr lang="zh-CN" altLang="en-US" sz="2100" dirty="0">
              <a:latin typeface="微软雅黑" panose="020B0503020204020204" pitchFamily="34" charset="-122"/>
              <a:ea typeface="微软雅黑" panose="020B0503020204020204" pitchFamily="34" charset="-122"/>
            </a:endParaRPr>
          </a:p>
        </p:txBody>
      </p:sp>
      <p:sp>
        <p:nvSpPr>
          <p:cNvPr id="20" name="文本框 30"/>
          <p:cNvSpPr>
            <a:spLocks noChangeArrowheads="1"/>
          </p:cNvSpPr>
          <p:nvPr/>
        </p:nvSpPr>
        <p:spPr bwMode="auto">
          <a:xfrm>
            <a:off x="964565" y="861060"/>
            <a:ext cx="6167120" cy="398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15000"/>
              </a:spcBef>
              <a:buFont typeface="Arial" panose="020B0604020202020204" pitchFamily="34" charset="0"/>
              <a:buChar char="•"/>
              <a:defRPr sz="2400">
                <a:solidFill>
                  <a:schemeClr val="tx1"/>
                </a:solidFill>
                <a:latin typeface="Constantia" panose="02030602050306030303" pitchFamily="18" charset="0"/>
                <a:ea typeface="宋体" panose="02010600030101010101" pitchFamily="2" charset="-122"/>
              </a:defRPr>
            </a:lvl1pPr>
            <a:lvl2pPr marL="742950" indent="-285750" eaLnBrk="0" hangingPunct="0">
              <a:spcBef>
                <a:spcPct val="15000"/>
              </a:spcBef>
              <a:buFont typeface="Arial" panose="020B0604020202020204" pitchFamily="34" charset="0"/>
              <a:buChar char="–"/>
              <a:defRPr sz="2100">
                <a:solidFill>
                  <a:schemeClr val="tx1"/>
                </a:solidFill>
                <a:latin typeface="Constantia" panose="02030602050306030303" pitchFamily="18" charset="0"/>
                <a:ea typeface="宋体" panose="02010600030101010101" pitchFamily="2" charset="-122"/>
              </a:defRPr>
            </a:lvl2pPr>
            <a:lvl3pPr marL="1143000" indent="-228600" eaLnBrk="0" hangingPunct="0">
              <a:spcBef>
                <a:spcPct val="15000"/>
              </a:spcBef>
              <a:buFont typeface="Arial" panose="020B0604020202020204" pitchFamily="34" charset="0"/>
              <a:buChar char="•"/>
              <a:defRPr>
                <a:solidFill>
                  <a:schemeClr val="tx1"/>
                </a:solidFill>
                <a:latin typeface="Constantia" panose="02030602050306030303" pitchFamily="18" charset="0"/>
                <a:ea typeface="宋体" panose="02010600030101010101" pitchFamily="2" charset="-122"/>
              </a:defRPr>
            </a:lvl3pPr>
            <a:lvl4pPr marL="1600200" indent="-228600" eaLnBrk="0" hangingPunct="0">
              <a:spcBef>
                <a:spcPct val="15000"/>
              </a:spcBef>
              <a:buFont typeface="Arial" panose="020B0604020202020204" pitchFamily="34" charset="0"/>
              <a:buChar char="–"/>
              <a:defRPr sz="1500">
                <a:solidFill>
                  <a:schemeClr val="tx1"/>
                </a:solidFill>
                <a:latin typeface="Constantia" panose="02030602050306030303" pitchFamily="18" charset="0"/>
                <a:ea typeface="宋体" panose="02010600030101010101" pitchFamily="2" charset="-122"/>
              </a:defRPr>
            </a:lvl4pPr>
            <a:lvl5pPr marL="2057400" indent="-228600" eaLnBrk="0" hangingPunct="0">
              <a:spcBef>
                <a:spcPct val="15000"/>
              </a:spcBef>
              <a:buFont typeface="Arial" panose="020B0604020202020204" pitchFamily="34" charset="0"/>
              <a:buChar char="»"/>
              <a:defRPr sz="1500">
                <a:solidFill>
                  <a:schemeClr val="tx1"/>
                </a:solidFill>
                <a:latin typeface="Constantia" panose="02030602050306030303" pitchFamily="18" charset="0"/>
                <a:ea typeface="宋体" panose="02010600030101010101" pitchFamily="2" charset="-122"/>
              </a:defRPr>
            </a:lvl5pPr>
            <a:lvl6pPr marL="2514600" indent="-228600" eaLnBrk="0" fontAlgn="base" hangingPunct="0">
              <a:spcBef>
                <a:spcPct val="15000"/>
              </a:spcBef>
              <a:spcAft>
                <a:spcPct val="0"/>
              </a:spcAft>
              <a:buFont typeface="Arial" panose="020B0604020202020204" pitchFamily="34" charset="0"/>
              <a:buChar char="»"/>
              <a:defRPr sz="1500">
                <a:solidFill>
                  <a:schemeClr val="tx1"/>
                </a:solidFill>
                <a:latin typeface="Constantia" panose="02030602050306030303" pitchFamily="18" charset="0"/>
                <a:ea typeface="宋体" panose="02010600030101010101" pitchFamily="2" charset="-122"/>
              </a:defRPr>
            </a:lvl6pPr>
            <a:lvl7pPr marL="2971800" indent="-228600" eaLnBrk="0" fontAlgn="base" hangingPunct="0">
              <a:spcBef>
                <a:spcPct val="15000"/>
              </a:spcBef>
              <a:spcAft>
                <a:spcPct val="0"/>
              </a:spcAft>
              <a:buFont typeface="Arial" panose="020B0604020202020204" pitchFamily="34" charset="0"/>
              <a:buChar char="»"/>
              <a:defRPr sz="1500">
                <a:solidFill>
                  <a:schemeClr val="tx1"/>
                </a:solidFill>
                <a:latin typeface="Constantia" panose="02030602050306030303" pitchFamily="18" charset="0"/>
                <a:ea typeface="宋体" panose="02010600030101010101" pitchFamily="2" charset="-122"/>
              </a:defRPr>
            </a:lvl7pPr>
            <a:lvl8pPr marL="3429000" indent="-228600" eaLnBrk="0" fontAlgn="base" hangingPunct="0">
              <a:spcBef>
                <a:spcPct val="15000"/>
              </a:spcBef>
              <a:spcAft>
                <a:spcPct val="0"/>
              </a:spcAft>
              <a:buFont typeface="Arial" panose="020B0604020202020204" pitchFamily="34" charset="0"/>
              <a:buChar char="»"/>
              <a:defRPr sz="1500">
                <a:solidFill>
                  <a:schemeClr val="tx1"/>
                </a:solidFill>
                <a:latin typeface="Constantia" panose="02030602050306030303" pitchFamily="18" charset="0"/>
                <a:ea typeface="宋体" panose="02010600030101010101" pitchFamily="2" charset="-122"/>
              </a:defRPr>
            </a:lvl8pPr>
            <a:lvl9pPr marL="3886200" indent="-228600" eaLnBrk="0" fontAlgn="base" hangingPunct="0">
              <a:spcBef>
                <a:spcPct val="15000"/>
              </a:spcBef>
              <a:spcAft>
                <a:spcPct val="0"/>
              </a:spcAft>
              <a:buFont typeface="Arial" panose="020B0604020202020204" pitchFamily="34" charset="0"/>
              <a:buChar char="»"/>
              <a:defRPr sz="1500">
                <a:solidFill>
                  <a:schemeClr val="tx1"/>
                </a:solidFill>
                <a:latin typeface="Constantia" panose="02030602050306030303" pitchFamily="18" charset="0"/>
                <a:ea typeface="宋体" panose="02010600030101010101" pitchFamily="2" charset="-122"/>
              </a:defRPr>
            </a:lvl9pPr>
          </a:lstStyle>
          <a:p>
            <a:pPr eaLnBrk="1" fontAlgn="base" hangingPunct="1">
              <a:spcBef>
                <a:spcPct val="0"/>
              </a:spcBef>
              <a:buFont typeface="Arial" panose="020B0604020202020204" pitchFamily="34" charset="0"/>
              <a:buNone/>
            </a:pPr>
            <a:r>
              <a:rPr lang="zh-CN" altLang="en-US" sz="2000" b="1" strike="noStrike" noProof="1" dirty="0" smtClean="0">
                <a:latin typeface="微软雅黑" panose="020B0503020204020204" pitchFamily="34" charset="-122"/>
                <a:ea typeface="微软雅黑" panose="020B0503020204020204" pitchFamily="34" charset="-122"/>
                <a:cs typeface="微软雅黑" panose="020B0503020204020204" pitchFamily="34" charset="-122"/>
                <a:sym typeface="HelveticaNeueLT Pro 67 MdCn" pitchFamily="2" charset="-122"/>
              </a:rPr>
              <a:t>什么是网络助学过程性评价</a:t>
            </a:r>
            <a:endParaRPr lang="zh-CN" altLang="en-US" sz="2000" b="1" strike="noStrike" noProof="1" dirty="0" smtClean="0">
              <a:latin typeface="微软雅黑" panose="020B0503020204020204" pitchFamily="34" charset="-122"/>
              <a:ea typeface="微软雅黑" panose="020B0503020204020204" pitchFamily="34" charset="-122"/>
              <a:cs typeface="微软雅黑" panose="020B0503020204020204" pitchFamily="34" charset="-122"/>
              <a:sym typeface="HelveticaNeueLT Pro 67 MdCn" pitchFamily="2" charset="-122"/>
            </a:endParaRPr>
          </a:p>
        </p:txBody>
      </p:sp>
      <p:sp>
        <p:nvSpPr>
          <p:cNvPr id="2" name="文本框 30"/>
          <p:cNvSpPr>
            <a:spLocks noChangeArrowheads="1"/>
          </p:cNvSpPr>
          <p:nvPr/>
        </p:nvSpPr>
        <p:spPr bwMode="auto">
          <a:xfrm>
            <a:off x="788035" y="1214755"/>
            <a:ext cx="7872730" cy="378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15000"/>
              </a:spcBef>
              <a:buFont typeface="Arial" panose="020B0604020202020204" pitchFamily="34" charset="0"/>
              <a:buChar char="•"/>
              <a:defRPr sz="2400">
                <a:solidFill>
                  <a:schemeClr val="tx1"/>
                </a:solidFill>
                <a:latin typeface="Constantia" panose="02030602050306030303" pitchFamily="18" charset="0"/>
                <a:ea typeface="宋体" panose="02010600030101010101" pitchFamily="2" charset="-122"/>
              </a:defRPr>
            </a:lvl1pPr>
            <a:lvl2pPr marL="742950" indent="-285750" eaLnBrk="0" hangingPunct="0">
              <a:spcBef>
                <a:spcPct val="15000"/>
              </a:spcBef>
              <a:buFont typeface="Arial" panose="020B0604020202020204" pitchFamily="34" charset="0"/>
              <a:buChar char="–"/>
              <a:defRPr sz="2100">
                <a:solidFill>
                  <a:schemeClr val="tx1"/>
                </a:solidFill>
                <a:latin typeface="Constantia" panose="02030602050306030303" pitchFamily="18" charset="0"/>
                <a:ea typeface="宋体" panose="02010600030101010101" pitchFamily="2" charset="-122"/>
              </a:defRPr>
            </a:lvl2pPr>
            <a:lvl3pPr marL="1143000" indent="-228600" eaLnBrk="0" hangingPunct="0">
              <a:spcBef>
                <a:spcPct val="15000"/>
              </a:spcBef>
              <a:buFont typeface="Arial" panose="020B0604020202020204" pitchFamily="34" charset="0"/>
              <a:buChar char="•"/>
              <a:defRPr>
                <a:solidFill>
                  <a:schemeClr val="tx1"/>
                </a:solidFill>
                <a:latin typeface="Constantia" panose="02030602050306030303" pitchFamily="18" charset="0"/>
                <a:ea typeface="宋体" panose="02010600030101010101" pitchFamily="2" charset="-122"/>
              </a:defRPr>
            </a:lvl3pPr>
            <a:lvl4pPr marL="1600200" indent="-228600" eaLnBrk="0" hangingPunct="0">
              <a:spcBef>
                <a:spcPct val="15000"/>
              </a:spcBef>
              <a:buFont typeface="Arial" panose="020B0604020202020204" pitchFamily="34" charset="0"/>
              <a:buChar char="–"/>
              <a:defRPr sz="1500">
                <a:solidFill>
                  <a:schemeClr val="tx1"/>
                </a:solidFill>
                <a:latin typeface="Constantia" panose="02030602050306030303" pitchFamily="18" charset="0"/>
                <a:ea typeface="宋体" panose="02010600030101010101" pitchFamily="2" charset="-122"/>
              </a:defRPr>
            </a:lvl4pPr>
            <a:lvl5pPr marL="2057400" indent="-228600" eaLnBrk="0" hangingPunct="0">
              <a:spcBef>
                <a:spcPct val="15000"/>
              </a:spcBef>
              <a:buFont typeface="Arial" panose="020B0604020202020204" pitchFamily="34" charset="0"/>
              <a:buChar char="»"/>
              <a:defRPr sz="1500">
                <a:solidFill>
                  <a:schemeClr val="tx1"/>
                </a:solidFill>
                <a:latin typeface="Constantia" panose="02030602050306030303" pitchFamily="18" charset="0"/>
                <a:ea typeface="宋体" panose="02010600030101010101" pitchFamily="2" charset="-122"/>
              </a:defRPr>
            </a:lvl5pPr>
            <a:lvl6pPr marL="2514600" indent="-228600" eaLnBrk="0" fontAlgn="base" hangingPunct="0">
              <a:spcBef>
                <a:spcPct val="15000"/>
              </a:spcBef>
              <a:spcAft>
                <a:spcPct val="0"/>
              </a:spcAft>
              <a:buFont typeface="Arial" panose="020B0604020202020204" pitchFamily="34" charset="0"/>
              <a:buChar char="»"/>
              <a:defRPr sz="1500">
                <a:solidFill>
                  <a:schemeClr val="tx1"/>
                </a:solidFill>
                <a:latin typeface="Constantia" panose="02030602050306030303" pitchFamily="18" charset="0"/>
                <a:ea typeface="宋体" panose="02010600030101010101" pitchFamily="2" charset="-122"/>
              </a:defRPr>
            </a:lvl6pPr>
            <a:lvl7pPr marL="2971800" indent="-228600" eaLnBrk="0" fontAlgn="base" hangingPunct="0">
              <a:spcBef>
                <a:spcPct val="15000"/>
              </a:spcBef>
              <a:spcAft>
                <a:spcPct val="0"/>
              </a:spcAft>
              <a:buFont typeface="Arial" panose="020B0604020202020204" pitchFamily="34" charset="0"/>
              <a:buChar char="»"/>
              <a:defRPr sz="1500">
                <a:solidFill>
                  <a:schemeClr val="tx1"/>
                </a:solidFill>
                <a:latin typeface="Constantia" panose="02030602050306030303" pitchFamily="18" charset="0"/>
                <a:ea typeface="宋体" panose="02010600030101010101" pitchFamily="2" charset="-122"/>
              </a:defRPr>
            </a:lvl7pPr>
            <a:lvl8pPr marL="3429000" indent="-228600" eaLnBrk="0" fontAlgn="base" hangingPunct="0">
              <a:spcBef>
                <a:spcPct val="15000"/>
              </a:spcBef>
              <a:spcAft>
                <a:spcPct val="0"/>
              </a:spcAft>
              <a:buFont typeface="Arial" panose="020B0604020202020204" pitchFamily="34" charset="0"/>
              <a:buChar char="»"/>
              <a:defRPr sz="1500">
                <a:solidFill>
                  <a:schemeClr val="tx1"/>
                </a:solidFill>
                <a:latin typeface="Constantia" panose="02030602050306030303" pitchFamily="18" charset="0"/>
                <a:ea typeface="宋体" panose="02010600030101010101" pitchFamily="2" charset="-122"/>
              </a:defRPr>
            </a:lvl8pPr>
            <a:lvl9pPr marL="3886200" indent="-228600" eaLnBrk="0" fontAlgn="base" hangingPunct="0">
              <a:spcBef>
                <a:spcPct val="15000"/>
              </a:spcBef>
              <a:spcAft>
                <a:spcPct val="0"/>
              </a:spcAft>
              <a:buFont typeface="Arial" panose="020B0604020202020204" pitchFamily="34" charset="0"/>
              <a:buChar char="»"/>
              <a:defRPr sz="1500">
                <a:solidFill>
                  <a:schemeClr val="tx1"/>
                </a:solidFill>
                <a:latin typeface="Constantia" panose="02030602050306030303" pitchFamily="18" charset="0"/>
                <a:ea typeface="宋体" panose="02010600030101010101" pitchFamily="2" charset="-122"/>
              </a:defRPr>
            </a:lvl9pPr>
          </a:lstStyle>
          <a:p>
            <a:pPr indent="457200" eaLnBrk="1" hangingPunct="1">
              <a:lnSpc>
                <a:spcPct val="150000"/>
              </a:lnSpc>
              <a:spcBef>
                <a:spcPct val="0"/>
              </a:spcBef>
              <a:buFont typeface="Arial" panose="020B0604020202020204" pitchFamily="34" charset="0"/>
              <a:buNone/>
            </a:pPr>
            <a:r>
              <a:rPr lang="zh-CN" altLang="en-US" sz="1600">
                <a:latin typeface="微软雅黑" panose="020B0503020204020204" pitchFamily="34" charset="-122"/>
                <a:ea typeface="微软雅黑" panose="020B0503020204020204" pitchFamily="34" charset="-122"/>
                <a:cs typeface="微软雅黑" panose="020B0503020204020204" pitchFamily="34" charset="-122"/>
                <a:sym typeface="+mn-ea"/>
              </a:rPr>
              <a:t>根据全国高等教育自学考试指导委员会《高等教育自学考试网络助学综合评价标准体系》（试行）（考委办[2013]9号）和《福建省教育考试院关于做好高等教育自学考试网络助学课程过程性评价数据报送工作的通知》（闽考院自[2019]10号）等文件精神，我校已建设并开通高等教育自学考试网络助学平台（简称“网络助学平台”）。“网络助学平台”向我校考生提供优质网络教育资源、开展过程性评价及网络助学。</a:t>
            </a:r>
            <a:endParaRPr lang="zh-CN" altLang="en-US" sz="1600">
              <a:latin typeface="微软雅黑" panose="020B0503020204020204" pitchFamily="34" charset="-122"/>
              <a:ea typeface="微软雅黑" panose="020B0503020204020204" pitchFamily="34" charset="-122"/>
              <a:cs typeface="微软雅黑" panose="020B0503020204020204" pitchFamily="34" charset="-122"/>
            </a:endParaRPr>
          </a:p>
          <a:p>
            <a:pPr indent="457200" eaLnBrk="1" hangingPunct="1">
              <a:lnSpc>
                <a:spcPct val="150000"/>
              </a:lnSpc>
              <a:spcBef>
                <a:spcPct val="0"/>
              </a:spcBef>
              <a:buFont typeface="Arial" panose="020B0604020202020204" pitchFamily="34" charset="0"/>
              <a:buNone/>
            </a:pPr>
            <a:r>
              <a:rPr lang="zh-CN" altLang="en-US" sz="1600">
                <a:latin typeface="微软雅黑" panose="020B0503020204020204" pitchFamily="34" charset="-122"/>
                <a:ea typeface="微软雅黑" panose="020B0503020204020204" pitchFamily="34" charset="-122"/>
                <a:cs typeface="微软雅黑" panose="020B0503020204020204" pitchFamily="34" charset="-122"/>
                <a:sym typeface="+mn-ea"/>
              </a:rPr>
              <a:t>参加高等教育自学考试网络助学过程性评价的考生，在学习结束后，可取得过程性评价成绩。过程性评价成绩以30%的比例计入考试科目总成绩。</a:t>
            </a:r>
            <a:endParaRPr lang="zh-CN" altLang="en-US" sz="1600">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457200" eaLnBrk="1" hangingPunct="1">
              <a:lnSpc>
                <a:spcPct val="150000"/>
              </a:lnSpc>
              <a:spcBef>
                <a:spcPct val="0"/>
              </a:spcBef>
              <a:buFont typeface="Arial" panose="020B0604020202020204" pitchFamily="34" charset="0"/>
              <a:buNone/>
            </a:pPr>
            <a:r>
              <a:rPr lang="zh-CN" altLang="en-US" sz="160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课程最终成绩=过程性评价成绩×30% + 国家统考笔试成绩×70%。</a:t>
            </a:r>
            <a:endParaRPr lang="zh-CN" altLang="en-US" sz="1600">
              <a:latin typeface="微软雅黑" panose="020B0503020204020204" pitchFamily="34" charset="-122"/>
              <a:ea typeface="微软雅黑" panose="020B0503020204020204" pitchFamily="34" charset="-122"/>
              <a:cs typeface="微软雅黑" panose="020B0503020204020204" pitchFamily="34" charset="-122"/>
            </a:endParaRPr>
          </a:p>
          <a:p>
            <a:pPr indent="457200" eaLnBrk="1" hangingPunct="1">
              <a:lnSpc>
                <a:spcPct val="150000"/>
              </a:lnSpc>
              <a:spcBef>
                <a:spcPct val="0"/>
              </a:spcBef>
              <a:buFont typeface="Arial" panose="020B0604020202020204" pitchFamily="34" charset="0"/>
              <a:buNone/>
            </a:pPr>
            <a:r>
              <a:rPr lang="zh-CN" altLang="en-US" sz="1600">
                <a:latin typeface="微软雅黑" panose="020B0503020204020204" pitchFamily="34" charset="-122"/>
                <a:ea typeface="微软雅黑" panose="020B0503020204020204" pitchFamily="34" charset="-122"/>
                <a:cs typeface="微软雅黑" panose="020B0503020204020204" pitchFamily="34" charset="-122"/>
                <a:sym typeface="+mn-ea"/>
              </a:rPr>
              <a:t>举例：某考生报考大学语文课程，统考成绩为</a:t>
            </a:r>
            <a:r>
              <a:rPr lang="en-US" altLang="zh-CN" sz="1600">
                <a:latin typeface="微软雅黑" panose="020B0503020204020204" pitchFamily="34" charset="-122"/>
                <a:ea typeface="微软雅黑" panose="020B0503020204020204" pitchFamily="34" charset="-122"/>
                <a:cs typeface="微软雅黑" panose="020B0503020204020204" pitchFamily="34" charset="-122"/>
                <a:sym typeface="+mn-ea"/>
              </a:rPr>
              <a:t>58</a:t>
            </a:r>
            <a:r>
              <a:rPr lang="zh-CN" altLang="en-US" sz="1600">
                <a:latin typeface="微软雅黑" panose="020B0503020204020204" pitchFamily="34" charset="-122"/>
                <a:ea typeface="微软雅黑" panose="020B0503020204020204" pitchFamily="34" charset="-122"/>
                <a:cs typeface="微软雅黑" panose="020B0503020204020204" pitchFamily="34" charset="-122"/>
                <a:sym typeface="+mn-ea"/>
              </a:rPr>
              <a:t>分，参加过程性评价后，获得网络助学成绩</a:t>
            </a:r>
            <a:r>
              <a:rPr lang="en-US" altLang="zh-CN" sz="1600">
                <a:latin typeface="微软雅黑" panose="020B0503020204020204" pitchFamily="34" charset="-122"/>
                <a:ea typeface="微软雅黑" panose="020B0503020204020204" pitchFamily="34" charset="-122"/>
                <a:cs typeface="微软雅黑" panose="020B0503020204020204" pitchFamily="34" charset="-122"/>
                <a:sym typeface="+mn-ea"/>
              </a:rPr>
              <a:t>89.8</a:t>
            </a:r>
            <a:r>
              <a:rPr lang="zh-CN" altLang="en-US" sz="1600">
                <a:latin typeface="微软雅黑" panose="020B0503020204020204" pitchFamily="34" charset="-122"/>
                <a:ea typeface="微软雅黑" panose="020B0503020204020204" pitchFamily="34" charset="-122"/>
                <a:cs typeface="微软雅黑" panose="020B0503020204020204" pitchFamily="34" charset="-122"/>
                <a:sym typeface="+mn-ea"/>
              </a:rPr>
              <a:t>分，折算后：</a:t>
            </a:r>
            <a:r>
              <a:rPr lang="en-US" altLang="zh-CN" sz="1600">
                <a:latin typeface="微软雅黑" panose="020B0503020204020204" pitchFamily="34" charset="-122"/>
                <a:ea typeface="微软雅黑" panose="020B0503020204020204" pitchFamily="34" charset="-122"/>
                <a:cs typeface="微软雅黑" panose="020B0503020204020204" pitchFamily="34" charset="-122"/>
                <a:sym typeface="+mn-ea"/>
              </a:rPr>
              <a:t>89.8</a:t>
            </a:r>
            <a:r>
              <a:rPr lang="en-US" altLang="zh-CN" sz="1600">
                <a:latin typeface="微软雅黑" panose="020B0503020204020204" pitchFamily="34" charset="-122"/>
                <a:ea typeface="微软雅黑" panose="020B0503020204020204" pitchFamily="34" charset="-122"/>
                <a:cs typeface="微软雅黑" panose="020B0503020204020204" pitchFamily="34" charset="-122"/>
                <a:sym typeface="+mn-ea"/>
              </a:rPr>
              <a:t>*30%+58*70%=68</a:t>
            </a:r>
            <a:r>
              <a:rPr lang="zh-CN" altLang="en-US" sz="1600">
                <a:latin typeface="微软雅黑" panose="020B0503020204020204" pitchFamily="34" charset="-122"/>
                <a:ea typeface="微软雅黑" panose="020B0503020204020204" pitchFamily="34" charset="-122"/>
                <a:cs typeface="微软雅黑" panose="020B0503020204020204" pitchFamily="34" charset="-122"/>
                <a:sym typeface="+mn-ea"/>
              </a:rPr>
              <a:t>分。</a:t>
            </a:r>
            <a:endParaRPr lang="zh-CN" altLang="en-US" sz="1600" strike="noStrike" noProof="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HelveticaNeueLT Pro 67 MdCn" pitchFamily="2" charset="-122"/>
            </a:endParaRPr>
          </a:p>
        </p:txBody>
      </p:sp>
    </p:spTree>
    <p:custDataLst>
      <p:tags r:id="rId1"/>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29703" name="组合 20"/>
          <p:cNvGrpSpPr/>
          <p:nvPr/>
        </p:nvGrpSpPr>
        <p:grpSpPr>
          <a:xfrm>
            <a:off x="374650" y="336550"/>
            <a:ext cx="412750" cy="377825"/>
            <a:chOff x="0" y="0"/>
            <a:chExt cx="791878" cy="726342"/>
          </a:xfrm>
        </p:grpSpPr>
        <p:sp>
          <p:nvSpPr>
            <p:cNvPr id="29704" name="矩形 22"/>
            <p:cNvSpPr/>
            <p:nvPr/>
          </p:nvSpPr>
          <p:spPr>
            <a:xfrm>
              <a:off x="0" y="0"/>
              <a:ext cx="574158" cy="574158"/>
            </a:xfrm>
            <a:prstGeom prst="rect">
              <a:avLst/>
            </a:prstGeom>
            <a:noFill/>
            <a:ln w="28575" cap="flat" cmpd="sng">
              <a:solidFill>
                <a:srgbClr val="004358"/>
              </a:solidFill>
              <a:prstDash val="solid"/>
              <a:miter/>
              <a:headEnd type="none" w="med" len="med"/>
              <a:tailEnd type="none" w="med" len="med"/>
            </a:ln>
          </p:spPr>
          <p:txBody>
            <a:bodyPr lIns="68580" tIns="34290" rIns="68580" bIns="34290" anchor="ctr"/>
            <a:p>
              <a:pPr algn="ctr"/>
              <a:endParaRPr lang="zh-CN" altLang="en-US" dirty="0">
                <a:solidFill>
                  <a:srgbClr val="FFFFFF"/>
                </a:solidFill>
                <a:latin typeface="等线" panose="02010600030101010101" pitchFamily="2" charset="-122"/>
                <a:ea typeface="等线" panose="02010600030101010101" pitchFamily="2" charset="-122"/>
                <a:sym typeface="等线" panose="02010600030101010101" pitchFamily="2" charset="-122"/>
              </a:endParaRPr>
            </a:p>
          </p:txBody>
        </p:sp>
        <p:sp>
          <p:nvSpPr>
            <p:cNvPr id="29705" name="矩形 29"/>
            <p:cNvSpPr/>
            <p:nvPr/>
          </p:nvSpPr>
          <p:spPr>
            <a:xfrm>
              <a:off x="217720" y="152184"/>
              <a:ext cx="574158" cy="574158"/>
            </a:xfrm>
            <a:prstGeom prst="rect">
              <a:avLst/>
            </a:prstGeom>
            <a:solidFill>
              <a:srgbClr val="FFFFFF"/>
            </a:solidFill>
            <a:ln w="38100" cap="flat" cmpd="sng">
              <a:solidFill>
                <a:srgbClr val="65BCDD"/>
              </a:solidFill>
              <a:prstDash val="solid"/>
              <a:miter/>
              <a:headEnd type="none" w="med" len="med"/>
              <a:tailEnd type="none" w="med" len="med"/>
            </a:ln>
          </p:spPr>
          <p:txBody>
            <a:bodyPr lIns="68580" tIns="34290" rIns="68580" bIns="34290" anchor="ctr"/>
            <a:p>
              <a:pPr algn="ctr"/>
              <a:endParaRPr lang="zh-CN" altLang="en-US" dirty="0">
                <a:solidFill>
                  <a:srgbClr val="000000"/>
                </a:solidFill>
                <a:latin typeface="等线" panose="02010600030101010101" pitchFamily="2" charset="-122"/>
                <a:ea typeface="等线" panose="02010600030101010101" pitchFamily="2" charset="-122"/>
                <a:sym typeface="等线" panose="02010600030101010101" pitchFamily="2" charset="-122"/>
              </a:endParaRPr>
            </a:p>
          </p:txBody>
        </p:sp>
      </p:grpSp>
      <p:sp>
        <p:nvSpPr>
          <p:cNvPr id="29706" name="直接连接符 17"/>
          <p:cNvSpPr/>
          <p:nvPr/>
        </p:nvSpPr>
        <p:spPr>
          <a:xfrm flipV="1">
            <a:off x="965200" y="708025"/>
            <a:ext cx="7694613" cy="12700"/>
          </a:xfrm>
          <a:prstGeom prst="line">
            <a:avLst/>
          </a:prstGeom>
          <a:ln w="19050" cap="flat" cmpd="sng">
            <a:solidFill>
              <a:srgbClr val="65BCDD"/>
            </a:solidFill>
            <a:prstDash val="solid"/>
            <a:round/>
            <a:headEnd type="none" w="med" len="med"/>
            <a:tailEnd type="none" w="med" len="med"/>
          </a:ln>
        </p:spPr>
      </p:sp>
      <p:sp>
        <p:nvSpPr>
          <p:cNvPr id="29708" name="文本框 16"/>
          <p:cNvSpPr/>
          <p:nvPr/>
        </p:nvSpPr>
        <p:spPr>
          <a:xfrm>
            <a:off x="911225" y="279400"/>
            <a:ext cx="2199005" cy="391160"/>
          </a:xfrm>
          <a:prstGeom prst="rect">
            <a:avLst/>
          </a:prstGeom>
          <a:noFill/>
          <a:ln w="9525">
            <a:noFill/>
          </a:ln>
        </p:spPr>
        <p:txBody>
          <a:bodyPr wrap="square" lIns="68580" tIns="34290" rIns="68580" bIns="34290" anchor="t">
            <a:spAutoFit/>
          </a:bodyPr>
          <a:p>
            <a:r>
              <a:rPr lang="zh-CN" altLang="en-US" sz="2100" dirty="0">
                <a:latin typeface="微软雅黑" panose="020B0503020204020204" pitchFamily="34" charset="-122"/>
                <a:ea typeface="微软雅黑" panose="020B0503020204020204" pitchFamily="34" charset="-122"/>
              </a:rPr>
              <a:t>过程性评价政策</a:t>
            </a:r>
            <a:endParaRPr lang="zh-CN" altLang="en-US" sz="2100" dirty="0">
              <a:latin typeface="微软雅黑" panose="020B0503020204020204" pitchFamily="34" charset="-122"/>
              <a:ea typeface="微软雅黑" panose="020B0503020204020204" pitchFamily="34" charset="-122"/>
            </a:endParaRPr>
          </a:p>
        </p:txBody>
      </p:sp>
      <p:sp>
        <p:nvSpPr>
          <p:cNvPr id="1048612" name="文本框 10"/>
          <p:cNvSpPr txBox="1"/>
          <p:nvPr/>
        </p:nvSpPr>
        <p:spPr>
          <a:xfrm>
            <a:off x="965200" y="872490"/>
            <a:ext cx="5455920" cy="398780"/>
          </a:xfrm>
          <a:prstGeom prst="rect">
            <a:avLst/>
          </a:prstGeom>
          <a:noFill/>
        </p:spPr>
        <p:txBody>
          <a:bodyPr wrap="square" rtlCol="0">
            <a:spAutoFit/>
          </a:bodyPr>
          <a:p>
            <a:pPr>
              <a:buFont typeface="Wingdings" panose="05000000000000000000" charset="0"/>
            </a:pPr>
            <a:r>
              <a:rPr lang="en-US" altLang="zh-CN" sz="2000" b="1" dirty="0" smtClean="0">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2000" b="1" dirty="0" smtClean="0">
                <a:latin typeface="微软雅黑" panose="020B0503020204020204" pitchFamily="34" charset="-122"/>
                <a:ea typeface="微软雅黑" panose="020B0503020204020204" pitchFamily="34" charset="-122"/>
                <a:cs typeface="微软雅黑" panose="020B0503020204020204" pitchFamily="34" charset="-122"/>
              </a:rPr>
              <a:t>网络助学过程性评价需要完成哪些学习内容？</a:t>
            </a:r>
            <a:endParaRPr lang="zh-CN" altLang="en-US" sz="2000" b="1" dirty="0" smtClean="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048613" name="文本框 6"/>
          <p:cNvSpPr txBox="1"/>
          <p:nvPr/>
        </p:nvSpPr>
        <p:spPr>
          <a:xfrm>
            <a:off x="788035" y="1296670"/>
            <a:ext cx="7871460" cy="1198880"/>
          </a:xfrm>
          <a:prstGeom prst="rect">
            <a:avLst/>
          </a:prstGeom>
          <a:noFill/>
        </p:spPr>
        <p:txBody>
          <a:bodyPr wrap="square" rtlCol="0" anchor="t">
            <a:spAutoFit/>
          </a:bodyPr>
          <a:p>
            <a:pPr indent="457200" algn="l">
              <a:lnSpc>
                <a:spcPct val="150000"/>
              </a:lnSpc>
              <a:buClrTx/>
              <a:buSzTx/>
            </a:pPr>
            <a:r>
              <a:rPr lang="zh-CN" altLang="en-US" sz="1600">
                <a:latin typeface="微软雅黑" panose="020B0503020204020204" pitchFamily="34" charset="-122"/>
                <a:ea typeface="微软雅黑" panose="020B0503020204020204" pitchFamily="34" charset="-122"/>
                <a:cs typeface="微软雅黑" panose="020B0503020204020204" pitchFamily="34" charset="-122"/>
              </a:rPr>
              <a:t>过程性考核由网上课程学习、阶段测验、综合测评三部分组成，各部分所占分值比例为：课程学习占30%，阶段测验占30%，综合测评占40%。</a:t>
            </a:r>
            <a:endParaRPr lang="zh-CN" altLang="en-US" sz="1600">
              <a:latin typeface="微软雅黑" panose="020B0503020204020204" pitchFamily="34" charset="-122"/>
              <a:ea typeface="微软雅黑" panose="020B0503020204020204" pitchFamily="34" charset="-122"/>
              <a:cs typeface="微软雅黑" panose="020B0503020204020204" pitchFamily="34" charset="-122"/>
            </a:endParaRPr>
          </a:p>
          <a:p>
            <a:pPr indent="457200" algn="l">
              <a:lnSpc>
                <a:spcPct val="150000"/>
              </a:lnSpc>
              <a:buClrTx/>
              <a:buSzTx/>
            </a:pPr>
            <a:r>
              <a:rPr lang="zh-CN" altLang="en-US" sz="1600">
                <a:latin typeface="微软雅黑" panose="020B0503020204020204" pitchFamily="34" charset="-122"/>
                <a:ea typeface="微软雅黑" panose="020B0503020204020204" pitchFamily="34" charset="-122"/>
                <a:cs typeface="微软雅黑" panose="020B0503020204020204" pitchFamily="34" charset="-122"/>
              </a:rPr>
              <a:t>具体评分标准如下图所示：</a:t>
            </a:r>
            <a:endParaRPr lang="zh-CN" altLang="en-US" sz="1600">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3" name="图片 2"/>
          <p:cNvPicPr>
            <a:picLocks noChangeAspect="1"/>
          </p:cNvPicPr>
          <p:nvPr/>
        </p:nvPicPr>
        <p:blipFill>
          <a:blip r:embed="rId1"/>
          <a:stretch>
            <a:fillRect/>
          </a:stretch>
        </p:blipFill>
        <p:spPr>
          <a:xfrm>
            <a:off x="965835" y="2587625"/>
            <a:ext cx="7694295" cy="2228215"/>
          </a:xfrm>
          <a:prstGeom prst="rect">
            <a:avLst/>
          </a:prstGeom>
        </p:spPr>
      </p:pic>
    </p:spTree>
    <p:custDataLst>
      <p:tags r:id="rId2"/>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0721" name="文本框 27"/>
          <p:cNvSpPr/>
          <p:nvPr/>
        </p:nvSpPr>
        <p:spPr>
          <a:xfrm>
            <a:off x="1210310" y="866775"/>
            <a:ext cx="3495675" cy="2823210"/>
          </a:xfrm>
          <a:prstGeom prst="rect">
            <a:avLst/>
          </a:prstGeom>
          <a:noFill/>
          <a:ln w="9525">
            <a:noFill/>
          </a:ln>
        </p:spPr>
        <p:txBody>
          <a:bodyPr lIns="68580" tIns="34290" rIns="68580" bIns="34290" anchor="t">
            <a:spAutoFit/>
          </a:bodyPr>
          <a:p>
            <a:r>
              <a:rPr lang="en-US" altLang="zh-CN" sz="17900" dirty="0">
                <a:latin typeface="Arial Black" panose="020B0A04020102020204" pitchFamily="34" charset="0"/>
                <a:ea typeface="宋体" panose="02010600030101010101" pitchFamily="2" charset="-122"/>
                <a:sym typeface="Arial Black" panose="020B0A04020102020204" pitchFamily="34" charset="0"/>
              </a:rPr>
              <a:t>02</a:t>
            </a:r>
            <a:endParaRPr lang="zh-CN" altLang="en-US" sz="17900" dirty="0">
              <a:latin typeface="Arial Black" panose="020B0A04020102020204" pitchFamily="34" charset="0"/>
              <a:ea typeface="宋体" panose="02010600030101010101" pitchFamily="2" charset="-122"/>
              <a:sym typeface="Arial Black" panose="020B0A04020102020204" pitchFamily="34" charset="0"/>
            </a:endParaRPr>
          </a:p>
        </p:txBody>
      </p:sp>
      <p:sp>
        <p:nvSpPr>
          <p:cNvPr id="30722" name="任意多边形 28"/>
          <p:cNvSpPr/>
          <p:nvPr/>
        </p:nvSpPr>
        <p:spPr>
          <a:xfrm rot="-5400000" flipV="1">
            <a:off x="-1804987" y="1984375"/>
            <a:ext cx="4694237" cy="1082675"/>
          </a:xfrm>
          <a:custGeom>
            <a:avLst/>
            <a:gdLst/>
            <a:ahLst/>
            <a:cxnLst>
              <a:cxn ang="0">
                <a:pos x="3519973" y="812301"/>
              </a:cxn>
              <a:cxn ang="0">
                <a:pos x="3519973" y="771229"/>
              </a:cxn>
              <a:cxn ang="0">
                <a:pos x="1821470" y="0"/>
              </a:cxn>
              <a:cxn ang="0">
                <a:pos x="0" y="812301"/>
              </a:cxn>
              <a:cxn ang="0">
                <a:pos x="3519973" y="812301"/>
              </a:cxn>
            </a:cxnLst>
            <a:pathLst>
              <a:path w="6260239" h="1443042">
                <a:moveTo>
                  <a:pt x="6260239" y="1443042"/>
                </a:moveTo>
                <a:lnTo>
                  <a:pt x="6260239" y="1370077"/>
                </a:lnTo>
                <a:lnTo>
                  <a:pt x="3239468" y="0"/>
                </a:lnTo>
                <a:lnTo>
                  <a:pt x="0" y="1443042"/>
                </a:lnTo>
                <a:lnTo>
                  <a:pt x="6260239" y="1443042"/>
                </a:lnTo>
                <a:close/>
              </a:path>
            </a:pathLst>
          </a:custGeom>
          <a:solidFill>
            <a:srgbClr val="54B6DA"/>
          </a:solidFill>
          <a:ln w="9525">
            <a:noFill/>
          </a:ln>
        </p:spPr>
        <p:txBody>
          <a:bodyPr/>
          <a:p>
            <a:endParaRPr lang="zh-CN" altLang="en-US"/>
          </a:p>
        </p:txBody>
      </p:sp>
      <p:sp>
        <p:nvSpPr>
          <p:cNvPr id="30723" name="任意多边形 26"/>
          <p:cNvSpPr/>
          <p:nvPr/>
        </p:nvSpPr>
        <p:spPr>
          <a:xfrm rot="-5400000" flipV="1">
            <a:off x="-1917700" y="2203450"/>
            <a:ext cx="4797425" cy="1082675"/>
          </a:xfrm>
          <a:custGeom>
            <a:avLst/>
            <a:gdLst/>
            <a:ahLst/>
            <a:cxnLst>
              <a:cxn ang="0">
                <a:pos x="3598096" y="812302"/>
              </a:cxn>
              <a:cxn ang="0">
                <a:pos x="1808395" y="0"/>
              </a:cxn>
              <a:cxn ang="0">
                <a:pos x="0" y="806136"/>
              </a:cxn>
              <a:cxn ang="0">
                <a:pos x="0" y="812302"/>
              </a:cxn>
              <a:cxn ang="0">
                <a:pos x="3598096" y="812302"/>
              </a:cxn>
            </a:cxnLst>
            <a:pathLst>
              <a:path w="6396518" h="1443041">
                <a:moveTo>
                  <a:pt x="6396518" y="1443041"/>
                </a:moveTo>
                <a:lnTo>
                  <a:pt x="3214875" y="0"/>
                </a:lnTo>
                <a:lnTo>
                  <a:pt x="0" y="1432086"/>
                </a:lnTo>
                <a:lnTo>
                  <a:pt x="0" y="1443041"/>
                </a:lnTo>
                <a:lnTo>
                  <a:pt x="6396518" y="1443041"/>
                </a:lnTo>
                <a:close/>
              </a:path>
            </a:pathLst>
          </a:custGeom>
          <a:solidFill>
            <a:srgbClr val="3A3A3A"/>
          </a:solidFill>
          <a:ln w="9525">
            <a:noFill/>
          </a:ln>
        </p:spPr>
        <p:txBody>
          <a:bodyPr/>
          <a:p>
            <a:endParaRPr lang="zh-CN" altLang="en-US"/>
          </a:p>
        </p:txBody>
      </p:sp>
      <p:sp>
        <p:nvSpPr>
          <p:cNvPr id="30724" name="直接连接符 8"/>
          <p:cNvSpPr/>
          <p:nvPr/>
        </p:nvSpPr>
        <p:spPr>
          <a:xfrm rot="-5400000" flipV="1">
            <a:off x="-396875" y="477838"/>
            <a:ext cx="1814513" cy="828675"/>
          </a:xfrm>
          <a:prstGeom prst="line">
            <a:avLst/>
          </a:prstGeom>
          <a:ln w="6350" cap="flat" cmpd="sng">
            <a:solidFill>
              <a:srgbClr val="3A3A3A"/>
            </a:solidFill>
            <a:prstDash val="solid"/>
            <a:round/>
            <a:headEnd type="none" w="med" len="med"/>
            <a:tailEnd type="none" w="med" len="med"/>
          </a:ln>
        </p:spPr>
      </p:sp>
      <p:sp>
        <p:nvSpPr>
          <p:cNvPr id="30725" name="文本框 10"/>
          <p:cNvSpPr/>
          <p:nvPr/>
        </p:nvSpPr>
        <p:spPr>
          <a:xfrm>
            <a:off x="1613535" y="1997075"/>
            <a:ext cx="842010" cy="760730"/>
          </a:xfrm>
          <a:prstGeom prst="rect">
            <a:avLst/>
          </a:prstGeom>
          <a:noFill/>
          <a:ln w="9525">
            <a:noFill/>
          </a:ln>
        </p:spPr>
        <p:txBody>
          <a:bodyPr wrap="none" lIns="68580" tIns="34290" rIns="68580" bIns="34290" anchor="t">
            <a:spAutoFit/>
          </a:bodyPr>
          <a:p>
            <a:r>
              <a:rPr lang="en-US" altLang="zh-CN" sz="4500" b="1" dirty="0">
                <a:solidFill>
                  <a:srgbClr val="54B6DA"/>
                </a:solidFill>
                <a:latin typeface="微软雅黑" panose="020B0503020204020204" pitchFamily="34" charset="-122"/>
                <a:ea typeface="微软雅黑" panose="020B0503020204020204" pitchFamily="34" charset="-122"/>
                <a:sym typeface="微软雅黑" panose="020B0503020204020204" pitchFamily="34" charset="-122"/>
              </a:rPr>
              <a:t>02</a:t>
            </a:r>
            <a:endParaRPr lang="en-US" altLang="zh-CN" sz="4500" b="1" dirty="0">
              <a:solidFill>
                <a:srgbClr val="54B6DA"/>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0726" name="直接连接符 15"/>
          <p:cNvSpPr/>
          <p:nvPr/>
        </p:nvSpPr>
        <p:spPr>
          <a:xfrm>
            <a:off x="2816543" y="1799590"/>
            <a:ext cx="0" cy="1068388"/>
          </a:xfrm>
          <a:prstGeom prst="line">
            <a:avLst/>
          </a:prstGeom>
          <a:ln w="6350" cap="flat" cmpd="sng">
            <a:solidFill>
              <a:srgbClr val="3A3A3A"/>
            </a:solidFill>
            <a:prstDash val="solid"/>
            <a:round/>
            <a:headEnd type="none" w="med" len="med"/>
            <a:tailEnd type="none" w="med" len="med"/>
          </a:ln>
        </p:spPr>
      </p:sp>
      <p:sp>
        <p:nvSpPr>
          <p:cNvPr id="30727" name="任意多边形 32"/>
          <p:cNvSpPr/>
          <p:nvPr/>
        </p:nvSpPr>
        <p:spPr>
          <a:xfrm rot="2700000">
            <a:off x="8786813" y="2262188"/>
            <a:ext cx="712787" cy="712787"/>
          </a:xfrm>
          <a:custGeom>
            <a:avLst/>
            <a:gdLst/>
            <a:ahLst/>
            <a:cxnLst>
              <a:cxn ang="0">
                <a:pos x="0" y="0"/>
              </a:cxn>
              <a:cxn ang="0">
                <a:pos x="534449" y="534449"/>
              </a:cxn>
              <a:cxn ang="0">
                <a:pos x="0" y="534449"/>
              </a:cxn>
              <a:cxn ang="0">
                <a:pos x="0" y="0"/>
              </a:cxn>
            </a:cxnLst>
            <a:pathLst>
              <a:path w="950633" h="950633">
                <a:moveTo>
                  <a:pt x="0" y="0"/>
                </a:moveTo>
                <a:lnTo>
                  <a:pt x="950633" y="950633"/>
                </a:lnTo>
                <a:lnTo>
                  <a:pt x="0" y="950633"/>
                </a:lnTo>
                <a:lnTo>
                  <a:pt x="0" y="0"/>
                </a:lnTo>
                <a:close/>
              </a:path>
            </a:pathLst>
          </a:custGeom>
          <a:solidFill>
            <a:srgbClr val="54B6DA"/>
          </a:solidFill>
          <a:ln w="9525">
            <a:noFill/>
          </a:ln>
        </p:spPr>
        <p:txBody>
          <a:bodyPr/>
          <a:p>
            <a:endParaRPr lang="zh-CN" altLang="en-US"/>
          </a:p>
        </p:txBody>
      </p:sp>
      <p:sp>
        <p:nvSpPr>
          <p:cNvPr id="30729" name="矩形 12"/>
          <p:cNvSpPr/>
          <p:nvPr/>
        </p:nvSpPr>
        <p:spPr>
          <a:xfrm>
            <a:off x="4027170" y="1997075"/>
            <a:ext cx="4392930" cy="668655"/>
          </a:xfrm>
          <a:prstGeom prst="rect">
            <a:avLst/>
          </a:prstGeom>
          <a:noFill/>
          <a:ln w="9525">
            <a:noFill/>
          </a:ln>
        </p:spPr>
        <p:txBody>
          <a:bodyPr wrap="square" lIns="68580" tIns="34290" rIns="68580" bIns="34290" anchor="t">
            <a:spAutoFit/>
          </a:bodyPr>
          <a:p>
            <a:pPr algn="ctr"/>
            <a:r>
              <a:rPr lang="zh-CN" altLang="en-US" sz="3900" b="1" dirty="0">
                <a:solidFill>
                  <a:srgbClr val="54B6DA"/>
                </a:solidFill>
                <a:latin typeface="微软雅黑" panose="020B0503020204020204" pitchFamily="34" charset="-122"/>
                <a:ea typeface="微软雅黑" panose="020B0503020204020204" pitchFamily="34" charset="-122"/>
                <a:sym typeface="微软雅黑" panose="020B0503020204020204" pitchFamily="34" charset="-122"/>
              </a:rPr>
              <a:t>电脑端学习流程</a:t>
            </a:r>
            <a:endParaRPr lang="zh-CN" altLang="en-US" sz="3900" b="1" dirty="0">
              <a:solidFill>
                <a:srgbClr val="54B6DA"/>
              </a:solidFill>
              <a:latin typeface="微软雅黑" panose="020B0503020204020204" pitchFamily="34" charset="-122"/>
              <a:ea typeface="微软雅黑" panose="020B0503020204020204" pitchFamily="34" charset="-122"/>
              <a:sym typeface="微软雅黑" panose="020B0503020204020204" pitchFamily="34" charset="-122"/>
            </a:endParaRPr>
          </a:p>
        </p:txBody>
      </p:sp>
    </p:spTree>
    <p:custDataLst>
      <p:tags r:id="rId1"/>
    </p:custDataLst>
  </p:cSld>
  <p:clrMapOvr>
    <a:masterClrMapping/>
  </p:clrMapOvr>
  <p:transition spd="slow">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31828" name="组合 20"/>
          <p:cNvGrpSpPr/>
          <p:nvPr/>
        </p:nvGrpSpPr>
        <p:grpSpPr>
          <a:xfrm>
            <a:off x="374650" y="336550"/>
            <a:ext cx="412750" cy="377825"/>
            <a:chOff x="0" y="0"/>
            <a:chExt cx="791878" cy="726342"/>
          </a:xfrm>
        </p:grpSpPr>
        <p:sp>
          <p:nvSpPr>
            <p:cNvPr id="31829" name="矩形 22"/>
            <p:cNvSpPr/>
            <p:nvPr/>
          </p:nvSpPr>
          <p:spPr>
            <a:xfrm>
              <a:off x="0" y="0"/>
              <a:ext cx="574158" cy="574158"/>
            </a:xfrm>
            <a:prstGeom prst="rect">
              <a:avLst/>
            </a:prstGeom>
            <a:noFill/>
            <a:ln w="28575" cap="flat" cmpd="sng">
              <a:solidFill>
                <a:srgbClr val="004358"/>
              </a:solidFill>
              <a:prstDash val="solid"/>
              <a:miter/>
              <a:headEnd type="none" w="med" len="med"/>
              <a:tailEnd type="none" w="med" len="med"/>
            </a:ln>
          </p:spPr>
          <p:txBody>
            <a:bodyPr lIns="68580" tIns="34290" rIns="68580" bIns="34290" anchor="ctr"/>
            <a:p>
              <a:pPr algn="ctr"/>
              <a:endParaRPr lang="zh-CN" altLang="en-US" dirty="0">
                <a:solidFill>
                  <a:srgbClr val="FFFFFF"/>
                </a:solidFill>
                <a:latin typeface="等线" panose="02010600030101010101" pitchFamily="2" charset="-122"/>
                <a:ea typeface="等线" panose="02010600030101010101" pitchFamily="2" charset="-122"/>
                <a:sym typeface="等线" panose="02010600030101010101" pitchFamily="2" charset="-122"/>
              </a:endParaRPr>
            </a:p>
          </p:txBody>
        </p:sp>
        <p:sp>
          <p:nvSpPr>
            <p:cNvPr id="31830" name="矩形 29"/>
            <p:cNvSpPr/>
            <p:nvPr/>
          </p:nvSpPr>
          <p:spPr>
            <a:xfrm>
              <a:off x="217720" y="152184"/>
              <a:ext cx="574158" cy="574158"/>
            </a:xfrm>
            <a:prstGeom prst="rect">
              <a:avLst/>
            </a:prstGeom>
            <a:solidFill>
              <a:srgbClr val="FFFFFF"/>
            </a:solidFill>
            <a:ln w="38100" cap="flat" cmpd="sng">
              <a:solidFill>
                <a:srgbClr val="00B8C3"/>
              </a:solidFill>
              <a:prstDash val="solid"/>
              <a:miter/>
              <a:headEnd type="none" w="med" len="med"/>
              <a:tailEnd type="none" w="med" len="med"/>
            </a:ln>
          </p:spPr>
          <p:txBody>
            <a:bodyPr lIns="68580" tIns="34290" rIns="68580" bIns="34290" anchor="ctr"/>
            <a:p>
              <a:pPr algn="ctr"/>
              <a:endParaRPr lang="zh-CN" altLang="en-US" dirty="0">
                <a:solidFill>
                  <a:srgbClr val="000000"/>
                </a:solidFill>
                <a:latin typeface="等线" panose="02010600030101010101" pitchFamily="2" charset="-122"/>
                <a:ea typeface="等线" panose="02010600030101010101" pitchFamily="2" charset="-122"/>
                <a:sym typeface="等线" panose="02010600030101010101" pitchFamily="2" charset="-122"/>
              </a:endParaRPr>
            </a:p>
          </p:txBody>
        </p:sp>
      </p:grpSp>
      <p:sp>
        <p:nvSpPr>
          <p:cNvPr id="31831" name="直接连接符 17"/>
          <p:cNvSpPr/>
          <p:nvPr/>
        </p:nvSpPr>
        <p:spPr>
          <a:xfrm flipV="1">
            <a:off x="965200" y="708025"/>
            <a:ext cx="7694613" cy="12700"/>
          </a:xfrm>
          <a:prstGeom prst="line">
            <a:avLst/>
          </a:prstGeom>
          <a:ln w="19050" cap="flat" cmpd="sng">
            <a:solidFill>
              <a:srgbClr val="00B8C3"/>
            </a:solidFill>
            <a:prstDash val="solid"/>
            <a:round/>
            <a:headEnd type="none" w="med" len="med"/>
            <a:tailEnd type="none" w="med" len="med"/>
          </a:ln>
        </p:spPr>
      </p:sp>
      <p:sp>
        <p:nvSpPr>
          <p:cNvPr id="31833" name="文本框 16"/>
          <p:cNvSpPr/>
          <p:nvPr/>
        </p:nvSpPr>
        <p:spPr>
          <a:xfrm>
            <a:off x="911225" y="279400"/>
            <a:ext cx="7748588" cy="391160"/>
          </a:xfrm>
          <a:prstGeom prst="rect">
            <a:avLst/>
          </a:prstGeom>
          <a:noFill/>
          <a:ln w="9525">
            <a:noFill/>
          </a:ln>
        </p:spPr>
        <p:txBody>
          <a:bodyPr wrap="square" lIns="68580" tIns="34290" rIns="68580" bIns="34290" anchor="t">
            <a:spAutoFit/>
          </a:bodyPr>
          <a:p>
            <a:r>
              <a:rPr lang="zh-CN" altLang="en-US" sz="2100" dirty="0">
                <a:latin typeface="微软雅黑" panose="020B0503020204020204" pitchFamily="34" charset="-122"/>
                <a:ea typeface="微软雅黑" panose="020B0503020204020204" pitchFamily="34" charset="-122"/>
                <a:sym typeface="微软雅黑" panose="020B0503020204020204" pitchFamily="34" charset="-122"/>
              </a:rPr>
              <a:t>电脑端学习流程</a:t>
            </a:r>
            <a:r>
              <a:rPr lang="en-US" altLang="zh-CN" sz="2100" dirty="0">
                <a:latin typeface="微软雅黑" panose="020B0503020204020204" pitchFamily="34" charset="-122"/>
                <a:ea typeface="微软雅黑" panose="020B0503020204020204" pitchFamily="34" charset="-122"/>
                <a:sym typeface="微软雅黑" panose="020B0503020204020204" pitchFamily="34" charset="-122"/>
              </a:rPr>
              <a:t>-</a:t>
            </a:r>
            <a:r>
              <a:rPr lang="zh-CN" altLang="en-US" sz="2100" dirty="0">
                <a:latin typeface="微软雅黑" panose="020B0503020204020204" pitchFamily="34" charset="-122"/>
                <a:ea typeface="微软雅黑" panose="020B0503020204020204" pitchFamily="34" charset="-122"/>
                <a:sym typeface="微软雅黑" panose="020B0503020204020204" pitchFamily="34" charset="-122"/>
              </a:rPr>
              <a:t>登录</a:t>
            </a:r>
            <a:endParaRPr lang="en-US" altLang="zh-CN" sz="2100" dirty="0">
              <a:solidFill>
                <a:srgbClr val="000000"/>
              </a:solidFill>
              <a:latin typeface="宋体" panose="02010600030101010101" pitchFamily="2" charset="-122"/>
              <a:ea typeface="宋体" panose="02010600030101010101" pitchFamily="2" charset="-122"/>
              <a:sym typeface="微软雅黑" panose="020B0503020204020204" pitchFamily="34" charset="-122"/>
            </a:endParaRPr>
          </a:p>
        </p:txBody>
      </p:sp>
      <p:sp>
        <p:nvSpPr>
          <p:cNvPr id="2" name="文本框 1"/>
          <p:cNvSpPr txBox="1"/>
          <p:nvPr/>
        </p:nvSpPr>
        <p:spPr>
          <a:xfrm>
            <a:off x="965200" y="732790"/>
            <a:ext cx="7694930" cy="1050925"/>
          </a:xfrm>
          <a:prstGeom prst="rect">
            <a:avLst/>
          </a:prstGeom>
          <a:noFill/>
        </p:spPr>
        <p:txBody>
          <a:bodyPr wrap="square" rtlCol="0" anchor="t">
            <a:spAutoFit/>
          </a:bodyPr>
          <a:p>
            <a:pPr>
              <a:lnSpc>
                <a:spcPct val="130000"/>
              </a:lnSpc>
            </a:pPr>
            <a:r>
              <a:rPr lang="zh-CN" altLang="en-US" sz="1600">
                <a:latin typeface="微软雅黑" panose="020B0503020204020204" pitchFamily="34" charset="-122"/>
                <a:ea typeface="微软雅黑" panose="020B0503020204020204" pitchFamily="34" charset="-122"/>
              </a:rPr>
              <a:t>登录地址：http://hqdx.zikao365.com</a:t>
            </a:r>
            <a:endParaRPr lang="zh-CN" altLang="en-US" sz="1600">
              <a:latin typeface="微软雅黑" panose="020B0503020204020204" pitchFamily="34" charset="-122"/>
              <a:ea typeface="微软雅黑" panose="020B0503020204020204" pitchFamily="34" charset="-122"/>
            </a:endParaRPr>
          </a:p>
          <a:p>
            <a:pPr>
              <a:lnSpc>
                <a:spcPct val="130000"/>
              </a:lnSpc>
            </a:pPr>
            <a:r>
              <a:rPr lang="zh-CN" altLang="en-US" sz="1600">
                <a:latin typeface="微软雅黑" panose="020B0503020204020204" pitchFamily="34" charset="-122"/>
                <a:ea typeface="微软雅黑" panose="020B0503020204020204" pitchFamily="34" charset="-122"/>
                <a:cs typeface="微软雅黑" panose="020B0503020204020204" pitchFamily="34" charset="-122"/>
                <a:sym typeface="+mn-ea"/>
              </a:rPr>
              <a:t>登录账号：可直接用准考证号或身份证号登录</a:t>
            </a:r>
            <a:endParaRPr lang="zh-CN" altLang="en-US" sz="1600">
              <a:latin typeface="微软雅黑" panose="020B0503020204020204" pitchFamily="34" charset="-122"/>
              <a:ea typeface="微软雅黑" panose="020B0503020204020204" pitchFamily="34" charset="-122"/>
              <a:cs typeface="微软雅黑" panose="020B0503020204020204" pitchFamily="34" charset="-122"/>
              <a:sym typeface="+mn-ea"/>
            </a:endParaRPr>
          </a:p>
          <a:p>
            <a:pPr>
              <a:lnSpc>
                <a:spcPct val="130000"/>
              </a:lnSpc>
            </a:pPr>
            <a:r>
              <a:rPr sz="1600">
                <a:latin typeface="微软雅黑" panose="020B0503020204020204" pitchFamily="34" charset="-122"/>
                <a:ea typeface="微软雅黑" panose="020B0503020204020204" pitchFamily="34" charset="-122"/>
                <a:cs typeface="微软雅黑" panose="020B0503020204020204" pitchFamily="34" charset="-122"/>
                <a:sym typeface="+mn-ea"/>
              </a:rPr>
              <a:t>初始密码请与助学单位或老师联系，考生可在登录后自行修改密码。</a:t>
            </a:r>
            <a:endParaRPr sz="1600">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pic>
        <p:nvPicPr>
          <p:cNvPr id="3" name="图片 2"/>
          <p:cNvPicPr>
            <a:picLocks noChangeAspect="1"/>
          </p:cNvPicPr>
          <p:nvPr/>
        </p:nvPicPr>
        <p:blipFill>
          <a:blip r:embed="rId1"/>
          <a:stretch>
            <a:fillRect/>
          </a:stretch>
        </p:blipFill>
        <p:spPr>
          <a:xfrm>
            <a:off x="965200" y="1784350"/>
            <a:ext cx="7299960" cy="3013710"/>
          </a:xfrm>
          <a:prstGeom prst="rect">
            <a:avLst/>
          </a:prstGeom>
        </p:spPr>
      </p:pic>
    </p:spTree>
    <p:custDataLst>
      <p:tags r:id="rId2"/>
    </p:custData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31828" name="组合 20"/>
          <p:cNvGrpSpPr/>
          <p:nvPr/>
        </p:nvGrpSpPr>
        <p:grpSpPr>
          <a:xfrm>
            <a:off x="374650" y="336550"/>
            <a:ext cx="412750" cy="377825"/>
            <a:chOff x="0" y="0"/>
            <a:chExt cx="791878" cy="726342"/>
          </a:xfrm>
        </p:grpSpPr>
        <p:sp>
          <p:nvSpPr>
            <p:cNvPr id="31829" name="矩形 22"/>
            <p:cNvSpPr/>
            <p:nvPr/>
          </p:nvSpPr>
          <p:spPr>
            <a:xfrm>
              <a:off x="0" y="0"/>
              <a:ext cx="574158" cy="574158"/>
            </a:xfrm>
            <a:prstGeom prst="rect">
              <a:avLst/>
            </a:prstGeom>
            <a:noFill/>
            <a:ln w="28575" cap="flat" cmpd="sng">
              <a:solidFill>
                <a:srgbClr val="004358"/>
              </a:solidFill>
              <a:prstDash val="solid"/>
              <a:miter/>
              <a:headEnd type="none" w="med" len="med"/>
              <a:tailEnd type="none" w="med" len="med"/>
            </a:ln>
          </p:spPr>
          <p:txBody>
            <a:bodyPr lIns="68580" tIns="34290" rIns="68580" bIns="34290" anchor="ctr"/>
            <a:p>
              <a:pPr algn="ctr"/>
              <a:endParaRPr lang="zh-CN" altLang="en-US" dirty="0">
                <a:solidFill>
                  <a:srgbClr val="FFFFFF"/>
                </a:solidFill>
                <a:latin typeface="等线" panose="02010600030101010101" pitchFamily="2" charset="-122"/>
                <a:ea typeface="等线" panose="02010600030101010101" pitchFamily="2" charset="-122"/>
                <a:sym typeface="等线" panose="02010600030101010101" pitchFamily="2" charset="-122"/>
              </a:endParaRPr>
            </a:p>
          </p:txBody>
        </p:sp>
        <p:sp>
          <p:nvSpPr>
            <p:cNvPr id="31830" name="矩形 29"/>
            <p:cNvSpPr/>
            <p:nvPr/>
          </p:nvSpPr>
          <p:spPr>
            <a:xfrm>
              <a:off x="217720" y="152184"/>
              <a:ext cx="574158" cy="574158"/>
            </a:xfrm>
            <a:prstGeom prst="rect">
              <a:avLst/>
            </a:prstGeom>
            <a:solidFill>
              <a:srgbClr val="FFFFFF"/>
            </a:solidFill>
            <a:ln w="38100" cap="flat" cmpd="sng">
              <a:solidFill>
                <a:srgbClr val="00B8C3"/>
              </a:solidFill>
              <a:prstDash val="solid"/>
              <a:miter/>
              <a:headEnd type="none" w="med" len="med"/>
              <a:tailEnd type="none" w="med" len="med"/>
            </a:ln>
          </p:spPr>
          <p:txBody>
            <a:bodyPr lIns="68580" tIns="34290" rIns="68580" bIns="34290" anchor="ctr"/>
            <a:p>
              <a:pPr algn="ctr"/>
              <a:endParaRPr lang="zh-CN" altLang="en-US" dirty="0">
                <a:solidFill>
                  <a:srgbClr val="000000"/>
                </a:solidFill>
                <a:latin typeface="等线" panose="02010600030101010101" pitchFamily="2" charset="-122"/>
                <a:ea typeface="等线" panose="02010600030101010101" pitchFamily="2" charset="-122"/>
                <a:sym typeface="等线" panose="02010600030101010101" pitchFamily="2" charset="-122"/>
              </a:endParaRPr>
            </a:p>
          </p:txBody>
        </p:sp>
      </p:grpSp>
      <p:sp>
        <p:nvSpPr>
          <p:cNvPr id="31831" name="直接连接符 17"/>
          <p:cNvSpPr/>
          <p:nvPr/>
        </p:nvSpPr>
        <p:spPr>
          <a:xfrm flipV="1">
            <a:off x="965200" y="708025"/>
            <a:ext cx="7694613" cy="12700"/>
          </a:xfrm>
          <a:prstGeom prst="line">
            <a:avLst/>
          </a:prstGeom>
          <a:ln w="19050" cap="flat" cmpd="sng">
            <a:solidFill>
              <a:srgbClr val="00B8C3"/>
            </a:solidFill>
            <a:prstDash val="solid"/>
            <a:round/>
            <a:headEnd type="none" w="med" len="med"/>
            <a:tailEnd type="none" w="med" len="med"/>
          </a:ln>
        </p:spPr>
      </p:sp>
      <p:sp>
        <p:nvSpPr>
          <p:cNvPr id="31833" name="文本框 16"/>
          <p:cNvSpPr/>
          <p:nvPr/>
        </p:nvSpPr>
        <p:spPr>
          <a:xfrm>
            <a:off x="911225" y="279400"/>
            <a:ext cx="7748905" cy="391160"/>
          </a:xfrm>
          <a:prstGeom prst="rect">
            <a:avLst/>
          </a:prstGeom>
          <a:noFill/>
          <a:ln w="9525">
            <a:noFill/>
          </a:ln>
        </p:spPr>
        <p:txBody>
          <a:bodyPr wrap="square" lIns="68580" tIns="34290" rIns="68580" bIns="34290" anchor="t">
            <a:spAutoFit/>
          </a:bodyPr>
          <a:p>
            <a:r>
              <a:rPr lang="zh-CN" altLang="en-US" sz="2100" dirty="0">
                <a:latin typeface="微软雅黑" panose="020B0503020204020204" pitchFamily="34" charset="-122"/>
                <a:ea typeface="微软雅黑" panose="020B0503020204020204" pitchFamily="34" charset="-122"/>
                <a:sym typeface="微软雅黑" panose="020B0503020204020204" pitchFamily="34" charset="-122"/>
              </a:rPr>
              <a:t>电脑端学习流程</a:t>
            </a:r>
            <a:r>
              <a:rPr lang="en-US" altLang="zh-CN" sz="2100" dirty="0">
                <a:latin typeface="微软雅黑" panose="020B0503020204020204" pitchFamily="34" charset="-122"/>
                <a:ea typeface="微软雅黑" panose="020B0503020204020204" pitchFamily="34" charset="-122"/>
                <a:sym typeface="微软雅黑" panose="020B0503020204020204" pitchFamily="34" charset="-122"/>
              </a:rPr>
              <a:t>-</a:t>
            </a:r>
            <a:r>
              <a:rPr lang="zh-CN" altLang="en-US" sz="2100" dirty="0">
                <a:latin typeface="微软雅黑" panose="020B0503020204020204" pitchFamily="34" charset="-122"/>
                <a:ea typeface="微软雅黑" panose="020B0503020204020204" pitchFamily="34" charset="-122"/>
                <a:sym typeface="微软雅黑" panose="020B0503020204020204" pitchFamily="34" charset="-122"/>
              </a:rPr>
              <a:t>登录-完善资料</a:t>
            </a:r>
            <a:endParaRPr lang="zh-CN" altLang="en-US" sz="2100" dirty="0">
              <a:solidFill>
                <a:srgbClr val="000000"/>
              </a:solidFill>
              <a:latin typeface="宋体" panose="02010600030101010101" pitchFamily="2" charset="-122"/>
              <a:ea typeface="宋体" panose="02010600030101010101" pitchFamily="2" charset="-122"/>
              <a:sym typeface="微软雅黑" panose="020B0503020204020204" pitchFamily="34" charset="-122"/>
            </a:endParaRPr>
          </a:p>
        </p:txBody>
      </p:sp>
      <p:sp>
        <p:nvSpPr>
          <p:cNvPr id="4" name="文本框 3"/>
          <p:cNvSpPr txBox="1"/>
          <p:nvPr/>
        </p:nvSpPr>
        <p:spPr>
          <a:xfrm>
            <a:off x="965200" y="758190"/>
            <a:ext cx="5574030" cy="337185"/>
          </a:xfrm>
          <a:prstGeom prst="rect">
            <a:avLst/>
          </a:prstGeom>
          <a:noFill/>
        </p:spPr>
        <p:txBody>
          <a:bodyPr wrap="square" rtlCol="0" anchor="t">
            <a:spAutoFit/>
          </a:bodyPr>
          <a:p>
            <a:r>
              <a:rPr lang="zh-CN" sz="1600">
                <a:latin typeface="微软雅黑" panose="020B0503020204020204" pitchFamily="34" charset="-122"/>
                <a:ea typeface="微软雅黑" panose="020B0503020204020204" pitchFamily="34" charset="-122"/>
              </a:rPr>
              <a:t>登录后，请核实本人信息并</a:t>
            </a:r>
            <a:r>
              <a:rPr sz="1600">
                <a:latin typeface="微软雅黑" panose="020B0503020204020204" pitchFamily="34" charset="-122"/>
                <a:ea typeface="微软雅黑" panose="020B0503020204020204" pitchFamily="34" charset="-122"/>
              </a:rPr>
              <a:t>进入完善信息页面完善个人信息。</a:t>
            </a:r>
            <a:endParaRPr sz="1600">
              <a:latin typeface="微软雅黑" panose="020B0503020204020204" pitchFamily="34" charset="-122"/>
              <a:ea typeface="微软雅黑" panose="020B0503020204020204" pitchFamily="34" charset="-122"/>
            </a:endParaRPr>
          </a:p>
        </p:txBody>
      </p:sp>
      <p:pic>
        <p:nvPicPr>
          <p:cNvPr id="2" name="图片 1"/>
          <p:cNvPicPr>
            <a:picLocks noChangeAspect="1"/>
          </p:cNvPicPr>
          <p:nvPr/>
        </p:nvPicPr>
        <p:blipFill>
          <a:blip r:embed="rId1"/>
          <a:stretch>
            <a:fillRect/>
          </a:stretch>
        </p:blipFill>
        <p:spPr>
          <a:xfrm>
            <a:off x="965200" y="1214120"/>
            <a:ext cx="6737985" cy="3035935"/>
          </a:xfrm>
          <a:prstGeom prst="rect">
            <a:avLst/>
          </a:prstGeom>
          <a:ln>
            <a:solidFill>
              <a:srgbClr val="0B0C0B"/>
            </a:solidFill>
          </a:ln>
        </p:spPr>
      </p:pic>
    </p:spTree>
    <p:custDataLst>
      <p:tags r:id="rId2"/>
    </p:custData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31828" name="组合 20"/>
          <p:cNvGrpSpPr/>
          <p:nvPr/>
        </p:nvGrpSpPr>
        <p:grpSpPr>
          <a:xfrm>
            <a:off x="374650" y="336550"/>
            <a:ext cx="412750" cy="377825"/>
            <a:chOff x="0" y="0"/>
            <a:chExt cx="791878" cy="726342"/>
          </a:xfrm>
        </p:grpSpPr>
        <p:sp>
          <p:nvSpPr>
            <p:cNvPr id="31829" name="矩形 22"/>
            <p:cNvSpPr/>
            <p:nvPr/>
          </p:nvSpPr>
          <p:spPr>
            <a:xfrm>
              <a:off x="0" y="0"/>
              <a:ext cx="574158" cy="574158"/>
            </a:xfrm>
            <a:prstGeom prst="rect">
              <a:avLst/>
            </a:prstGeom>
            <a:noFill/>
            <a:ln w="28575" cap="flat" cmpd="sng">
              <a:solidFill>
                <a:srgbClr val="004358"/>
              </a:solidFill>
              <a:prstDash val="solid"/>
              <a:miter/>
              <a:headEnd type="none" w="med" len="med"/>
              <a:tailEnd type="none" w="med" len="med"/>
            </a:ln>
          </p:spPr>
          <p:txBody>
            <a:bodyPr lIns="68580" tIns="34290" rIns="68580" bIns="34290" anchor="ctr"/>
            <a:p>
              <a:pPr algn="ctr"/>
              <a:endParaRPr lang="zh-CN" altLang="en-US" dirty="0">
                <a:solidFill>
                  <a:srgbClr val="FFFFFF"/>
                </a:solidFill>
                <a:latin typeface="等线" panose="02010600030101010101" pitchFamily="2" charset="-122"/>
                <a:ea typeface="等线" panose="02010600030101010101" pitchFamily="2" charset="-122"/>
                <a:sym typeface="等线" panose="02010600030101010101" pitchFamily="2" charset="-122"/>
              </a:endParaRPr>
            </a:p>
          </p:txBody>
        </p:sp>
        <p:sp>
          <p:nvSpPr>
            <p:cNvPr id="31830" name="矩形 29"/>
            <p:cNvSpPr/>
            <p:nvPr/>
          </p:nvSpPr>
          <p:spPr>
            <a:xfrm>
              <a:off x="217720" y="152184"/>
              <a:ext cx="574158" cy="574158"/>
            </a:xfrm>
            <a:prstGeom prst="rect">
              <a:avLst/>
            </a:prstGeom>
            <a:solidFill>
              <a:srgbClr val="FFFFFF"/>
            </a:solidFill>
            <a:ln w="38100" cap="flat" cmpd="sng">
              <a:solidFill>
                <a:srgbClr val="00B8C3"/>
              </a:solidFill>
              <a:prstDash val="solid"/>
              <a:miter/>
              <a:headEnd type="none" w="med" len="med"/>
              <a:tailEnd type="none" w="med" len="med"/>
            </a:ln>
          </p:spPr>
          <p:txBody>
            <a:bodyPr lIns="68580" tIns="34290" rIns="68580" bIns="34290" anchor="ctr"/>
            <a:p>
              <a:pPr algn="ctr"/>
              <a:endParaRPr lang="zh-CN" altLang="en-US" dirty="0">
                <a:solidFill>
                  <a:srgbClr val="000000"/>
                </a:solidFill>
                <a:latin typeface="等线" panose="02010600030101010101" pitchFamily="2" charset="-122"/>
                <a:ea typeface="等线" panose="02010600030101010101" pitchFamily="2" charset="-122"/>
                <a:sym typeface="等线" panose="02010600030101010101" pitchFamily="2" charset="-122"/>
              </a:endParaRPr>
            </a:p>
          </p:txBody>
        </p:sp>
      </p:grpSp>
      <p:sp>
        <p:nvSpPr>
          <p:cNvPr id="31831" name="直接连接符 17"/>
          <p:cNvSpPr/>
          <p:nvPr/>
        </p:nvSpPr>
        <p:spPr>
          <a:xfrm flipV="1">
            <a:off x="965200" y="708025"/>
            <a:ext cx="7694613" cy="12700"/>
          </a:xfrm>
          <a:prstGeom prst="line">
            <a:avLst/>
          </a:prstGeom>
          <a:ln w="19050" cap="flat" cmpd="sng">
            <a:solidFill>
              <a:srgbClr val="00B8C3"/>
            </a:solidFill>
            <a:prstDash val="solid"/>
            <a:round/>
            <a:headEnd type="none" w="med" len="med"/>
            <a:tailEnd type="none" w="med" len="med"/>
          </a:ln>
        </p:spPr>
      </p:sp>
      <p:sp>
        <p:nvSpPr>
          <p:cNvPr id="31833" name="文本框 16"/>
          <p:cNvSpPr/>
          <p:nvPr/>
        </p:nvSpPr>
        <p:spPr>
          <a:xfrm>
            <a:off x="911225" y="279400"/>
            <a:ext cx="7748588" cy="391160"/>
          </a:xfrm>
          <a:prstGeom prst="rect">
            <a:avLst/>
          </a:prstGeom>
          <a:noFill/>
          <a:ln w="9525">
            <a:noFill/>
          </a:ln>
        </p:spPr>
        <p:txBody>
          <a:bodyPr wrap="square" lIns="68580" tIns="34290" rIns="68580" bIns="34290" anchor="t">
            <a:spAutoFit/>
          </a:bodyPr>
          <a:p>
            <a:r>
              <a:rPr lang="zh-CN" altLang="en-US" sz="2100" dirty="0">
                <a:latin typeface="微软雅黑" panose="020B0503020204020204" pitchFamily="34" charset="-122"/>
                <a:ea typeface="微软雅黑" panose="020B0503020204020204" pitchFamily="34" charset="-122"/>
                <a:sym typeface="微软雅黑" panose="020B0503020204020204" pitchFamily="34" charset="-122"/>
              </a:rPr>
              <a:t>电脑端学习流程-登录学习</a:t>
            </a:r>
            <a:endParaRPr lang="zh-CN" altLang="en-US" sz="2100"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00" name="文本框 99"/>
          <p:cNvSpPr txBox="1"/>
          <p:nvPr/>
        </p:nvSpPr>
        <p:spPr>
          <a:xfrm>
            <a:off x="965200" y="894080"/>
            <a:ext cx="6529070" cy="337185"/>
          </a:xfrm>
          <a:prstGeom prst="rect">
            <a:avLst/>
          </a:prstGeom>
          <a:noFill/>
          <a:ln w="9525">
            <a:noFill/>
          </a:ln>
        </p:spPr>
        <p:txBody>
          <a:bodyPr wrap="square">
            <a:spAutoFit/>
          </a:bodyPr>
          <a:p>
            <a:r>
              <a:rPr lang="zh-CN" sz="1600">
                <a:latin typeface="微软雅黑" panose="020B0503020204020204" pitchFamily="34" charset="-122"/>
                <a:ea typeface="微软雅黑" panose="020B0503020204020204" pitchFamily="34" charset="-122"/>
                <a:cs typeface="微软雅黑" panose="020B0503020204020204" pitchFamily="34" charset="-122"/>
                <a:sym typeface="+mn-ea"/>
              </a:rPr>
              <a:t>登录之后，点击右上角“个人中心”，进入学生首页，开始学习。</a:t>
            </a:r>
            <a:endParaRPr lang="zh-CN" altLang="en-US" sz="1600">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2" name="图片 1" descr="111111"/>
          <p:cNvPicPr>
            <a:picLocks noChangeAspect="1"/>
          </p:cNvPicPr>
          <p:nvPr/>
        </p:nvPicPr>
        <p:blipFill>
          <a:blip r:embed="rId1"/>
          <a:stretch>
            <a:fillRect/>
          </a:stretch>
        </p:blipFill>
        <p:spPr>
          <a:xfrm>
            <a:off x="965200" y="1305560"/>
            <a:ext cx="5093335" cy="2352040"/>
          </a:xfrm>
          <a:prstGeom prst="rect">
            <a:avLst/>
          </a:prstGeom>
          <a:ln>
            <a:solidFill>
              <a:schemeClr val="tx1"/>
            </a:solidFill>
          </a:ln>
        </p:spPr>
      </p:pic>
      <p:pic>
        <p:nvPicPr>
          <p:cNvPr id="4" name="图片 3"/>
          <p:cNvPicPr>
            <a:picLocks noChangeAspect="1"/>
          </p:cNvPicPr>
          <p:nvPr/>
        </p:nvPicPr>
        <p:blipFill>
          <a:blip r:embed="rId2"/>
          <a:stretch>
            <a:fillRect/>
          </a:stretch>
        </p:blipFill>
        <p:spPr>
          <a:xfrm>
            <a:off x="4223385" y="2722880"/>
            <a:ext cx="4436745" cy="2118995"/>
          </a:xfrm>
          <a:prstGeom prst="rect">
            <a:avLst/>
          </a:prstGeom>
          <a:ln>
            <a:solidFill>
              <a:srgbClr val="0B0C0B"/>
            </a:solidFill>
          </a:ln>
        </p:spPr>
      </p:pic>
    </p:spTree>
    <p:custDataLst>
      <p:tags r:id="rId3"/>
    </p:custDataLst>
  </p:cSld>
  <p:clrMapOvr>
    <a:masterClrMapping/>
  </p:clrMapOvr>
  <p:transition/>
  <p:timing>
    <p:tnLst>
      <p:par>
        <p:cTn id="1" dur="indefinite" restart="never" nodeType="tmRoot"/>
      </p:par>
    </p:tnLst>
  </p:timing>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i*1"/>
  <p:tag name="KSO_WM_UNIT_LAYERLEVEL" val="1"/>
  <p:tag name="KSO_WM_TAG_VERSION" val="1.0"/>
  <p:tag name="KSO_WM_BEAUTIFY_FLAG" val="#wm#"/>
  <p:tag name="KSO_WM_UNIT_SUBTYPE" val="q"/>
  <p:tag name="KSO_WM_UNIT_TYPE" val="i"/>
  <p:tag name="KSO_WM_UNIT_INDEX" val="1"/>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00.xml><?xml version="1.0" encoding="utf-8"?>
<p:tagLst xmlns:p="http://schemas.openxmlformats.org/presentationml/2006/main">
  <p:tag name="KSO_WM_UNIT_ISCONTENTSTITLE" val="0"/>
  <p:tag name="KSO_WM_UNIT_PRESET_TEXT" val="我们是致力于研究AI智能创作PPT的一个团队;&#13;我们潜心钻研幻灯片的演示规律与创作思路，希望通过人工智能解放用户双手，不仅高效，且精准。…"/>
  <p:tag name="KSO_WM_UNIT_NOCLEAR" val="0"/>
  <p:tag name="KSO_WM_UNIT_VALUE" val="84"/>
  <p:tag name="KSO_WM_UNIT_HIGHLIGHT" val="0"/>
  <p:tag name="KSO_WM_UNIT_COMPATIBLE" val="0"/>
  <p:tag name="KSO_WM_UNIT_DIAGRAM_ISNUMVISUAL" val="0"/>
  <p:tag name="KSO_WM_UNIT_DIAGRAM_ISREFERUNIT" val="0"/>
  <p:tag name="KSO_WM_UNIT_TYPE" val="f"/>
  <p:tag name="KSO_WM_UNIT_INDEX" val="1"/>
  <p:tag name="KSO_WM_UNIT_ID" val="diagram20203404_1*f*1"/>
  <p:tag name="KSO_WM_TEMPLATE_CATEGORY" val="diagram"/>
  <p:tag name="KSO_WM_TEMPLATE_INDEX" val="20203404"/>
  <p:tag name="KSO_WM_UNIT_LAYERLEVEL" val="1"/>
  <p:tag name="KSO_WM_TAG_VERSION" val="1.0"/>
  <p:tag name="KSO_WM_BEAUTIFY_FLAG" val="#wm#"/>
  <p:tag name="KSO_WM_UNIT_DEFAULT_FONT" val="14;18;2"/>
  <p:tag name="KSO_WM_UNIT_BLOCK" val="0"/>
  <p:tag name="KSO_WM_UNIT_SMARTLAYOUT_COMPRESS_INFO" val="{&#10;    &quot;id&quot;: &quot;2020-06-29T16:04:47&quot;,&#10;    &quot;max&quot;: 0,&#10;    &quot;parentMax&quot;: {&#10;        &quot;max&quot;: 15.919370078740156&#10;    },&#10;    &quot;topChanged&quot;: 0&#10;}&#10;"/>
</p:tagLst>
</file>

<file path=ppt/tags/tag10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4"/>
  <p:tag name="KSO_WM_UNIT_ID" val="diagram20203404_1*i*4"/>
  <p:tag name="KSO_WM_TEMPLATE_CATEGORY" val="diagram"/>
  <p:tag name="KSO_WM_TEMPLATE_INDEX" val="20203404"/>
  <p:tag name="KSO_WM_UNIT_LAYERLEVEL" val="1"/>
  <p:tag name="KSO_WM_TAG_VERSION" val="1.0"/>
  <p:tag name="KSO_WM_BEAUTIFY_FLAG" val="#wm#"/>
  <p:tag name="KSO_WM_UNIT_BLOCK" val="0"/>
  <p:tag name="KSO_WM_UNIT_SM_LIMIT_TYPE" val="2"/>
  <p:tag name="KSO_WM_UNIT_DECORATE_INFO" val="{&quot;DecorateInfoX&quot;:{&quot;IsLeft&quot;:true,&quot;IsRight&quot;:false,&quot;IsAbs&quot;:true},&quot;DecorateInfoY&quot;:{&quot;IsTop&quot;:false,&quot;IsBottom&quot;:true,&quot;IsAbs&quot;:true}}"/>
</p:tagLst>
</file>

<file path=ppt/tags/tag102.xml><?xml version="1.0" encoding="utf-8"?>
<p:tagLst xmlns:p="http://schemas.openxmlformats.org/presentationml/2006/main">
  <p:tag name="KSO_WM_UNIT_VALUE" val="988*1791"/>
  <p:tag name="KSO_WM_UNIT_HIGHLIGHT" val="0"/>
  <p:tag name="KSO_WM_UNIT_COMPATIBLE" val="0"/>
  <p:tag name="KSO_WM_UNIT_DIAGRAM_ISNUMVISUAL" val="0"/>
  <p:tag name="KSO_WM_UNIT_DIAGRAM_ISREFERUNIT" val="0"/>
  <p:tag name="KSO_WM_UNIT_TYPE" val="d"/>
  <p:tag name="KSO_WM_UNIT_INDEX" val="1"/>
  <p:tag name="KSO_WM_UNIT_ID" val="diagram20203404_1*d*1"/>
  <p:tag name="KSO_WM_TEMPLATE_CATEGORY" val="diagram"/>
  <p:tag name="KSO_WM_TEMPLATE_INDEX" val="20203404"/>
  <p:tag name="KSO_WM_UNIT_SUPPORT_UNIT_TYPE" val="[&quot;all&quot;]"/>
  <p:tag name="KSO_WM_UNIT_LAYERLEVEL" val="1"/>
  <p:tag name="KSO_WM_TAG_VERSION" val="1.0"/>
  <p:tag name="KSO_WM_BEAUTIFY_FLAG" val="#wm#"/>
  <p:tag name="KSO_WM_UNIT_BLOCK" val="0"/>
  <p:tag name="KSO_WM_UNIT_SM_LIMIT_TYPE" val="1"/>
  <p:tag name="KSO_WM_UNIT_PLACING_PICTURE_USER_VIEWPORT" val="{&quot;height&quot;:2100,&quot;width&quot;:2550}"/>
  <p:tag name="KSO_WM_UNIT_PLACING_PICTURE_USER_RELATIVERECTANGLE" val="{&quot;bottom&quot;:0,&quot;left&quot;:0,&quot;right&quot;:0,&quot;top&quot;:0}"/>
  <p:tag name="KSO_WM_UNIT_PLACING_PICTURE_COLLAGE_RELATIVERECTANGLE" val="{&quot;bottom&quot;:0.087496854089463699,&quot;left&quot;:0,&quot;right&quot;:0,&quot;top&quot;:0.087496854089463699}"/>
  <p:tag name="KSO_WM_UNIT_PLACING_PICTURE_COLLAGE_VIEWPORT" val="{&quot;height&quot;:5607.0188976377949,&quot;width&quot;:10163.148031496061}"/>
  <p:tag name="KSO_WM_UNIT_PLACING_PICTURE_INFO" val="{&quot;code&quot;:&quot;Bca&quot;,&quot;full_picture&quot;:true,&quot;last_crop_picture&quot;:&quot;[1]&quot;,&quot;last_full_picture&quot;:&quot;Bca&quot;,&quot;margin&quot;:{&quot;left&quot;:29.570689329907054,&quot;right&quot;:30.323938640363281},&quot;scheme&quot;:&quot;4-0&quot;,&quot;spacing&quot;:5}"/>
  <p:tag name="KSO_WM_UNIT_PLACING_PICTURE" val="151114.645"/>
  <p:tag name="KSO_WM_UNIT_PLACING_PICTURE_USER_VIEWPORT_SMARTMENU" val="{&quot;height&quot;:2407.1923127078144,&quot;width&quot;:2552.7109791973253}"/>
  <p:tag name="KSO_WM_UNIT_PLACING_PICTURE_USER_RELATIVERECTANGLE_SMARTMENU" val="{&quot;bottom&quot;:0,&quot;left&quot;:0,&quot;right&quot;:0,&quot;top&quot;:0}"/>
</p:tagLst>
</file>

<file path=ppt/tags/tag103.xml><?xml version="1.0" encoding="utf-8"?>
<p:tagLst xmlns:p="http://schemas.openxmlformats.org/presentationml/2006/main">
  <p:tag name="KSO_WM_UNIT_VALUE" val="988*1791"/>
  <p:tag name="KSO_WM_UNIT_HIGHLIGHT" val="0"/>
  <p:tag name="KSO_WM_UNIT_COMPATIBLE" val="0"/>
  <p:tag name="KSO_WM_UNIT_DIAGRAM_ISNUMVISUAL" val="0"/>
  <p:tag name="KSO_WM_UNIT_DIAGRAM_ISREFERUNIT" val="0"/>
  <p:tag name="KSO_WM_UNIT_TYPE" val="d"/>
  <p:tag name="KSO_WM_UNIT_INDEX" val="1"/>
  <p:tag name="KSO_WM_UNIT_ID" val="diagram20203404_1*d*1"/>
  <p:tag name="KSO_WM_TEMPLATE_CATEGORY" val="diagram"/>
  <p:tag name="KSO_WM_TEMPLATE_INDEX" val="20203404"/>
  <p:tag name="KSO_WM_UNIT_SUPPORT_UNIT_TYPE" val="[&quot;all&quot;]"/>
  <p:tag name="KSO_WM_UNIT_LAYERLEVEL" val="1"/>
  <p:tag name="KSO_WM_TAG_VERSION" val="1.0"/>
  <p:tag name="KSO_WM_BEAUTIFY_FLAG" val="#wm#"/>
  <p:tag name="KSO_WM_UNIT_BLOCK" val="0"/>
  <p:tag name="KSO_WM_UNIT_SM_LIMIT_TYPE" val="1"/>
  <p:tag name="KSO_WM_UNIT_PLACING_PICTURE_USER_VIEWPORT" val="{&quot;height&quot;:2132.4992125984249,&quot;width&quot;:2107.5007874015746}"/>
  <p:tag name="KSO_WM_UNIT_PLACING_PICTURE_USER_RELATIVERECTANGLE" val="{&quot;bottom&quot;:0,&quot;left&quot;:0,&quot;right&quot;:0,&quot;top&quot;:0}"/>
  <p:tag name="KSO_WM_UNIT_PLACING_PICTURE_COLLAGE_RELATIVERECTANGLE" val="{&quot;bottom&quot;:0.087496854089463699,&quot;left&quot;:0,&quot;right&quot;:0,&quot;top&quot;:0.087496854089463699}"/>
  <p:tag name="KSO_WM_UNIT_PLACING_PICTURE_COLLAGE_VIEWPORT" val="{&quot;height&quot;:5607.0188976377949,&quot;width&quot;:10163.148031496061}"/>
  <p:tag name="KSO_WM_UNIT_PLACING_PICTURE_INFO" val="{&quot;code&quot;:&quot;Bca&quot;,&quot;full_picture&quot;:true,&quot;last_crop_picture&quot;:&quot;[1]&quot;,&quot;last_full_picture&quot;:&quot;Bca&quot;,&quot;margin&quot;:{&quot;left&quot;:29.570689329907054,&quot;right&quot;:30.323938640363281},&quot;scheme&quot;:&quot;4-0&quot;,&quot;spacing&quot;:5}"/>
  <p:tag name="KSO_WM_UNIT_PLACING_PICTURE" val="151114.645"/>
  <p:tag name="KSO_WM_UNIT_PLACING_PICTURE_USER_VIEWPORT_SMARTMENU" val="{&quot;height&quot;:1229.9164519406227,&quot;width&quot;:1203.4636884903923}"/>
  <p:tag name="KSO_WM_UNIT_PLACING_PICTURE_USER_RELATIVERECTANGLE_SMARTMENU" val="{&quot;bottom&quot;:0,&quot;left&quot;:0,&quot;right&quot;:0,&quot;top&quot;:0}"/>
</p:tagLst>
</file>

<file path=ppt/tags/tag104.xml><?xml version="1.0" encoding="utf-8"?>
<p:tagLst xmlns:p="http://schemas.openxmlformats.org/presentationml/2006/main">
  <p:tag name="KSO_WM_UNIT_VALUE" val="988*1791"/>
  <p:tag name="KSO_WM_UNIT_HIGHLIGHT" val="0"/>
  <p:tag name="KSO_WM_UNIT_COMPATIBLE" val="0"/>
  <p:tag name="KSO_WM_UNIT_DIAGRAM_ISNUMVISUAL" val="0"/>
  <p:tag name="KSO_WM_UNIT_DIAGRAM_ISREFERUNIT" val="0"/>
  <p:tag name="KSO_WM_UNIT_TYPE" val="d"/>
  <p:tag name="KSO_WM_UNIT_INDEX" val="1"/>
  <p:tag name="KSO_WM_UNIT_ID" val="diagram20203404_1*d*1"/>
  <p:tag name="KSO_WM_TEMPLATE_CATEGORY" val="diagram"/>
  <p:tag name="KSO_WM_TEMPLATE_INDEX" val="20203404"/>
  <p:tag name="KSO_WM_UNIT_SUPPORT_UNIT_TYPE" val="[&quot;all&quot;]"/>
  <p:tag name="KSO_WM_UNIT_LAYERLEVEL" val="1"/>
  <p:tag name="KSO_WM_TAG_VERSION" val="1.0"/>
  <p:tag name="KSO_WM_BEAUTIFY_FLAG" val="#wm#"/>
  <p:tag name="KSO_WM_UNIT_BLOCK" val="0"/>
  <p:tag name="KSO_WM_UNIT_SM_LIMIT_TYPE" val="1"/>
  <p:tag name="KSO_WM_UNIT_PLACING_PICTURE_USER_VIEWPORT" val="{&quot;height&quot;:3470,&quot;width&quot;:3720}"/>
  <p:tag name="KSO_WM_UNIT_PLACING_PICTURE_USER_RELATIVERECTANGLE" val="{&quot;bottom&quot;:0,&quot;left&quot;:0,&quot;right&quot;:0,&quot;top&quot;:0}"/>
  <p:tag name="KSO_WM_UNIT_PLACING_PICTURE_COLLAGE_RELATIVERECTANGLE" val="{&quot;bottom&quot;:0.087496854089463699,&quot;left&quot;:0,&quot;right&quot;:0,&quot;top&quot;:0.087496854089463699}"/>
  <p:tag name="KSO_WM_UNIT_PLACING_PICTURE_COLLAGE_VIEWPORT" val="{&quot;height&quot;:5607.0188976377949,&quot;width&quot;:10163.148031496061}"/>
  <p:tag name="KSO_WM_UNIT_PLACING_PICTURE_INFO" val="{&quot;code&quot;:&quot;Bca&quot;,&quot;full_picture&quot;:true,&quot;last_crop_picture&quot;:&quot;[1]&quot;,&quot;last_full_picture&quot;:&quot;Bca&quot;,&quot;margin&quot;:{&quot;left&quot;:29.570689329907054,&quot;right&quot;:30.323938640363281},&quot;scheme&quot;:&quot;4-0&quot;,&quot;spacing&quot;:5}"/>
  <p:tag name="KSO_WM_UNIT_PLACING_PICTURE" val="151114.645"/>
  <p:tag name="KSO_WM_UNIT_PLACING_PICTURE_USER_VIEWPORT_SMARTMENU" val="{&quot;height&quot;:3787.1087646484375,&quot;width&quot;:3721.7573012410185}"/>
  <p:tag name="KSO_WM_UNIT_PLACING_PICTURE_USER_RELATIVERECTANGLE_SMARTMENU" val="{&quot;bottom&quot;:0,&quot;left&quot;:0,&quot;right&quot;:0,&quot;top&quot;:0}"/>
</p:tagLst>
</file>

<file path=ppt/tags/tag10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i"/>
  <p:tag name="KSO_WM_UNIT_INDEX" val="3"/>
  <p:tag name="KSO_WM_UNIT_ID" val="custom20205295_4*i*3"/>
  <p:tag name="KSO_WM_TEMPLATE_CATEGORY" val="custom"/>
  <p:tag name="KSO_WM_TEMPLATE_INDEX" val="20205295"/>
  <p:tag name="KSO_WM_UNIT_LAYERLEVEL" val="1"/>
  <p:tag name="KSO_WM_TAG_VERSION" val="1.0"/>
  <p:tag name="KSO_WM_BEAUTIFY_FLAG" val="#wm#"/>
  <p:tag name="KSO_WM_UNIT_FILL_FORE_SCHEMECOLOR_INDEX" val="5"/>
  <p:tag name="KSO_WM_UNIT_FILL_TYPE" val="1"/>
  <p:tag name="KSO_WM_UNIT_SHADOW_SCHEMECOLOR_INDEX" val="7"/>
  <p:tag name="KSO_WM_UNIT_TEXT_FILL_FORE_SCHEMECOLOR_INDEX" val="2"/>
  <p:tag name="KSO_WM_UNIT_TEXT_FILL_TYPE" val="1"/>
  <p:tag name="KSO_WM_UNIT_USESOURCEFORMAT_APPLY" val="1"/>
</p:tagLst>
</file>

<file path=ppt/tags/tag106.xml><?xml version="1.0" encoding="utf-8"?>
<p:tagLst xmlns:p="http://schemas.openxmlformats.org/presentationml/2006/main">
  <p:tag name="KSO_WM_UNIT_ISCONTENTSTITLE" val="0"/>
  <p:tag name="KSO_WM_UNIT_PRESET_TEXT" val="点击此处添加大标题"/>
  <p:tag name="KSO_WM_UNIT_NOCLEAR" val="0"/>
  <p:tag name="KSO_WM_UNIT_VALUE" val="16"/>
  <p:tag name="KSO_WM_UNIT_HIGHLIGHT" val="0"/>
  <p:tag name="KSO_WM_UNIT_COMPATIBLE" val="0"/>
  <p:tag name="KSO_WM_UNIT_DIAGRAM_ISNUMVISUAL" val="0"/>
  <p:tag name="KSO_WM_UNIT_DIAGRAM_ISREFERUNIT" val="0"/>
  <p:tag name="KSO_WM_UNIT_TYPE" val="a"/>
  <p:tag name="KSO_WM_UNIT_INDEX" val="1"/>
  <p:tag name="KSO_WM_UNIT_ID" val="diagram20203404_1*a*1"/>
  <p:tag name="KSO_WM_TEMPLATE_CATEGORY" val="diagram"/>
  <p:tag name="KSO_WM_TEMPLATE_INDEX" val="20203404"/>
  <p:tag name="KSO_WM_UNIT_LAYERLEVEL" val="1"/>
  <p:tag name="KSO_WM_TAG_VERSION" val="1.0"/>
  <p:tag name="KSO_WM_BEAUTIFY_FLAG" val="#wm#"/>
  <p:tag name="KSO_WM_UNIT_DEFAULT_FONT" val="36;44;4"/>
  <p:tag name="KSO_WM_UNIT_BLOCK" val="0"/>
</p:tagLst>
</file>

<file path=ppt/tags/tag107.xml><?xml version="1.0" encoding="utf-8"?>
<p:tagLst xmlns:p="http://schemas.openxmlformats.org/presentationml/2006/main">
  <p:tag name="KSO_WM_SLIDE_ID" val="diagram20203404_1"/>
  <p:tag name="KSO_WM_TEMPLATE_SUBCATEGORY" val="11"/>
  <p:tag name="KSO_WM_TEMPLATE_MASTER_TYPE" val="0"/>
  <p:tag name="KSO_WM_TEMPLATE_COLOR_TYPE" val="1"/>
  <p:tag name="KSO_WM_SLIDE_TYPE" val="text"/>
  <p:tag name="KSO_WM_SLIDE_SUBTYPE" val="picTxt"/>
  <p:tag name="KSO_WM_SLIDE_ITEM_CNT" val="0"/>
  <p:tag name="KSO_WM_SLIDE_INDEX" val="1"/>
  <p:tag name="KSO_WM_SLIDE_SIZE" val="900*540"/>
  <p:tag name="KSO_WM_SLIDE_POSITION" val="0*0"/>
  <p:tag name="KSO_WM_TAG_VERSION" val="1.0"/>
  <p:tag name="KSO_WM_BEAUTIFY_FLAG" val="#wm#"/>
  <p:tag name="KSO_WM_TEMPLATE_CATEGORY" val="diagram"/>
  <p:tag name="KSO_WM_TEMPLATE_INDEX" val="20203404"/>
  <p:tag name="KSO_WM_SLIDE_LAYOUT" val="a_d_f_i"/>
  <p:tag name="KSO_WM_SLIDE_LAYOUT_CNT" val="1_1_1_1"/>
  <p:tag name="KSO_WM_SLIDE_LAYOUT_INFO" val="{&quot;backgroundInfo&quot;:[{&quot;bottom&quot;:0,&quot;bottomAbs&quot;:false,&quot;left&quot;:0,&quot;leftAbs&quot;:false,&quot;right&quot;:0,&quot;rightAbs&quot;:false,&quot;top&quot;:0,&quot;topAbs&quot;:false,&quot;type&quot;:&quot;general&quot;},{&quot;bottom&quot;:0,&quot;bottomAbs&quot;:false,&quot;left&quot;:0,&quot;leftAbs&quot;:false,&quot;right&quot;:0,&quot;rightAbs&quot;:false,&quot;top&quot;:0,&quot;topAbs&quot;:false,&quot;type&quot;:&quot;frame&quot;}],&quot;direction&quot;:1,&quot;id&quot;:&quot;2020-06-29T16:04:47&quot;,&quot;maxSize&quot;:{&quot;size1&quot;:33.399999999999999},&quot;minSize&quot;:{&quot;size1&quot;:33.399999999999999},&quot;normalSize&quot;:{&quot;size1&quot;:33.399999999999999},&quot;subLayout&quot;:[{&quot;backgroundInfo&quot;:[{&quot;bottom&quot;:0,&quot;bottomAbs&quot;:false,&quot;left&quot;:0,&quot;leftAbs&quot;:false,&quot;right&quot;:0,&quot;rightAbs&quot;:false,&quot;top&quot;:0,&quot;topAbs&quot;:false,&quot;type&quot;:&quot;leftRight&quot;}],&quot;horizontalAlign&quot;:1,&quot;id&quot;:&quot;2020-06-29T16:04:47&quot;,&quot;margin&quot;:{&quot;bottom&quot;:4.429999828338623,&quot;left&quot;:2.119999885559082,&quot;right&quot;:1.690000057220459,&quot;top&quot;:3.2699997425079346},&quot;type&quot;:0,&quot;verticalAlign&quot;:1},{&quot;id&quot;:&quot;2020-06-29T16:04:47&quot;,&quot;maxSize&quot;:{&quot;size1&quot;:82.799999999999997},&quot;minSize&quot;:{&quot;size1&quot;:55},&quot;normalSize&quot;:{&quot;size1&quot;:61.474846894138217},&quot;subLayout&quot;:[{&quot;id&quot;:&quot;2020-06-29T16:04:47&quot;,&quot;margin&quot;:{&quot;bottom&quot;:1.0499999523162842,&quot;left&quot;:2.0999999046325684,&quot;right&quot;:2.5,&quot;top&quot;:2.5},&quot;type&quot;:0},{&quot;id&quot;:&quot;2020-06-29T16:04:47&quot;,&quot;margin&quot;:{&quot;bottom&quot;:2.119999885559082,&quot;left&quot;:1.690000057220459,&quot;right&quot;:2.119999885559082,&quot;top&quot;:0.026000002399086952},&quot;type&quot;:0}],&quot;type&quot;:0}],&quot;type&quot;:0}"/>
  <p:tag name="KSO_WM_SLIDE_CAN_ADD_NAVIGATION" val="1"/>
  <p:tag name="KSO_WM_SLIDE_BACKGROUND" val="[&quot;general&quot;,&quot;frame&quot;,&quot;leftRight&quot;]"/>
  <p:tag name="KSO_WM_SLIDE_RATIO" val="1.777778"/>
  <p:tag name="KSO_WM_SPECIAL_SOURCE" val="bdnull"/>
</p:tagLst>
</file>

<file path=ppt/tags/tag10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i"/>
  <p:tag name="KSO_WM_UNIT_INDEX" val="2"/>
  <p:tag name="KSO_WM_UNIT_ID" val="custom20205295_4*i*2"/>
  <p:tag name="KSO_WM_TEMPLATE_CATEGORY" val="custom"/>
  <p:tag name="KSO_WM_TEMPLATE_INDEX" val="20205295"/>
  <p:tag name="KSO_WM_UNIT_LAYERLEVEL" val="1"/>
  <p:tag name="KSO_WM_TAG_VERSION" val="1.0"/>
  <p:tag name="KSO_WM_BEAUTIFY_FLAG" val="#wm#"/>
  <p:tag name="KSO_WM_UNIT_USESOURCEFORMAT_APPLY" val="1"/>
</p:tagLst>
</file>

<file path=ppt/tags/tag109.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i"/>
  <p:tag name="KSO_WM_UNIT_INDEX" val="3"/>
  <p:tag name="KSO_WM_UNIT_ID" val="custom20205295_4*i*3"/>
  <p:tag name="KSO_WM_TEMPLATE_CATEGORY" val="custom"/>
  <p:tag name="KSO_WM_TEMPLATE_INDEX" val="20205295"/>
  <p:tag name="KSO_WM_UNIT_LAYERLEVEL" val="1"/>
  <p:tag name="KSO_WM_TAG_VERSION" val="1.0"/>
  <p:tag name="KSO_WM_BEAUTIFY_FLAG" val="#wm#"/>
  <p:tag name="KSO_WM_UNIT_FILL_FORE_SCHEMECOLOR_INDEX" val="5"/>
  <p:tag name="KSO_WM_UNIT_FILL_TYPE" val="1"/>
  <p:tag name="KSO_WM_UNIT_SHADOW_SCHEMECOLOR_INDEX" val="7"/>
  <p:tag name="KSO_WM_UNIT_TEXT_FILL_FORE_SCHEMECOLOR_INDEX" val="2"/>
  <p:tag name="KSO_WM_UNIT_TEXT_FILL_TYPE" val="1"/>
  <p:tag name="KSO_WM_UNIT_USESOURCEFORMAT_APPLY" val="1"/>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10.xml><?xml version="1.0" encoding="utf-8"?>
<p:tagLst xmlns:p="http://schemas.openxmlformats.org/presentationml/2006/main">
  <p:tag name="KSO_WM_UNIT_ISCONTENTSTITLE" val="0"/>
  <p:tag name="KSO_WM_UNIT_ISNUMDGMTITLE" val="0"/>
  <p:tag name="KSO_WM_UNIT_NOCLEAR" val="0"/>
  <p:tag name="KSO_WM_UNIT_VALUE" val="8"/>
  <p:tag name="KSO_WM_UNIT_HIGHLIGHT" val="0"/>
  <p:tag name="KSO_WM_UNIT_COMPATIBLE" val="0"/>
  <p:tag name="KSO_WM_UNIT_DIAGRAM_ISNUMVISUAL" val="0"/>
  <p:tag name="KSO_WM_UNIT_DIAGRAM_ISREFERUNIT" val="0"/>
  <p:tag name="KSO_WM_DIAGRAM_GROUP_CODE" val="l1-1"/>
  <p:tag name="KSO_WM_UNIT_TYPE" val="l_h_a"/>
  <p:tag name="KSO_WM_UNIT_INDEX" val="1_1_1"/>
  <p:tag name="KSO_WM_UNIT_ID" val="custom20205295_4*l_h_a*1_1_1"/>
  <p:tag name="KSO_WM_TEMPLATE_CATEGORY" val="custom"/>
  <p:tag name="KSO_WM_TEMPLATE_INDEX" val="20205295"/>
  <p:tag name="KSO_WM_UNIT_LAYERLEVEL" val="1_1_1"/>
  <p:tag name="KSO_WM_TAG_VERSION" val="1.0"/>
  <p:tag name="KSO_WM_BEAUTIFY_FLAG" val="#wm#"/>
  <p:tag name="KSO_WM_UNIT_PRESET_TEXT" val="单击此处添加标题"/>
  <p:tag name="KSO_WM_UNIT_TEXT_FILL_FORE_SCHEMECOLOR_INDEX" val="5"/>
  <p:tag name="KSO_WM_UNIT_TEXT_FILL_TYPE" val="1"/>
  <p:tag name="KSO_WM_UNIT_USESOURCEFORMAT_APPLY" val="1"/>
</p:tagLst>
</file>

<file path=ppt/tags/tag111.xml><?xml version="1.0" encoding="utf-8"?>
<p:tagLst xmlns:p="http://schemas.openxmlformats.org/presentationml/2006/main">
  <p:tag name="KSO_WM_UNIT_ISCONTENTSTITLE" val="0"/>
  <p:tag name="KSO_WM_UNIT_ISNUMDGMTITLE" val="0"/>
  <p:tag name="KSO_WM_UNIT_NOCLEAR" val="0"/>
  <p:tag name="KSO_WM_UNIT_HIGHLIGHT" val="0"/>
  <p:tag name="KSO_WM_UNIT_COMPATIBLE" val="0"/>
  <p:tag name="KSO_WM_UNIT_DIAGRAM_ISNUMVISUAL" val="0"/>
  <p:tag name="KSO_WM_UNIT_DIAGRAM_ISREFERUNIT" val="0"/>
  <p:tag name="KSO_WM_DIAGRAM_GROUP_CODE" val="l1-1"/>
  <p:tag name="KSO_WM_UNIT_TYPE" val="l_h_a"/>
  <p:tag name="KSO_WM_UNIT_INDEX" val="1_2_1"/>
  <p:tag name="KSO_WM_UNIT_ID" val="custom20205295_4*l_h_a*1_2_1"/>
  <p:tag name="KSO_WM_TEMPLATE_CATEGORY" val="custom"/>
  <p:tag name="KSO_WM_TEMPLATE_INDEX" val="20205295"/>
  <p:tag name="KSO_WM_UNIT_LAYERLEVEL" val="1_1_1"/>
  <p:tag name="KSO_WM_TAG_VERSION" val="1.0"/>
  <p:tag name="KSO_WM_BEAUTIFY_FLAG" val="#wm#"/>
  <p:tag name="KSO_WM_UNIT_PRESET_TEXT" val="单击此处添加标题"/>
  <p:tag name="KSO_WM_UNIT_TEXT_FILL_FORE_SCHEMECOLOR_INDEX" val="5"/>
  <p:tag name="KSO_WM_UNIT_TEXT_FILL_TYPE" val="1"/>
  <p:tag name="KSO_WM_UNIT_USESOURCEFORMAT_APPLY" val="1"/>
</p:tagLst>
</file>

<file path=ppt/tags/tag112.xml><?xml version="1.0" encoding="utf-8"?>
<p:tagLst xmlns:p="http://schemas.openxmlformats.org/presentationml/2006/main">
  <p:tag name="KSO_WM_UNIT_ISCONTENTSTITLE" val="0"/>
  <p:tag name="KSO_WM_UNIT_ISNUMDGMTITLE" val="0"/>
  <p:tag name="KSO_WM_UNIT_NOCLEAR" val="0"/>
  <p:tag name="KSO_WM_UNIT_HIGHLIGHT" val="0"/>
  <p:tag name="KSO_WM_UNIT_COMPATIBLE" val="0"/>
  <p:tag name="KSO_WM_UNIT_DIAGRAM_ISNUMVISUAL" val="0"/>
  <p:tag name="KSO_WM_UNIT_DIAGRAM_ISREFERUNIT" val="0"/>
  <p:tag name="KSO_WM_DIAGRAM_GROUP_CODE" val="l1-1"/>
  <p:tag name="KSO_WM_UNIT_TYPE" val="l_h_a"/>
  <p:tag name="KSO_WM_UNIT_INDEX" val="1_4_1"/>
  <p:tag name="KSO_WM_UNIT_ID" val="custom20205295_4*l_h_a*1_4_1"/>
  <p:tag name="KSO_WM_TEMPLATE_CATEGORY" val="custom"/>
  <p:tag name="KSO_WM_TEMPLATE_INDEX" val="20205295"/>
  <p:tag name="KSO_WM_UNIT_LAYERLEVEL" val="1_1_1"/>
  <p:tag name="KSO_WM_TAG_VERSION" val="1.0"/>
  <p:tag name="KSO_WM_BEAUTIFY_FLAG" val="#wm#"/>
  <p:tag name="KSO_WM_UNIT_PRESET_TEXT" val="单击此处添加标题"/>
  <p:tag name="KSO_WM_UNIT_TEXT_FILL_FORE_SCHEMECOLOR_INDEX" val="5"/>
  <p:tag name="KSO_WM_UNIT_TEXT_FILL_TYPE" val="1"/>
  <p:tag name="KSO_WM_UNIT_USESOURCEFORMAT_APPLY" val="1"/>
</p:tagLst>
</file>

<file path=ppt/tags/tag113.xml><?xml version="1.0" encoding="utf-8"?>
<p:tagLst xmlns:p="http://schemas.openxmlformats.org/presentationml/2006/main">
  <p:tag name="KSO_WM_UNIT_ISCONTENTSTITLE" val="1"/>
  <p:tag name="KSO_WM_UNIT_ISNUMDGMTITLE" val="0"/>
  <p:tag name="KSO_WM_UNIT_PRESET_TEXT" val="目&#13;录"/>
  <p:tag name="KSO_WM_UNIT_NOCLEAR" val="0"/>
  <p:tag name="KSO_WM_UNIT_VALUE" val="2"/>
  <p:tag name="KSO_WM_UNIT_HIGHLIGHT" val="0"/>
  <p:tag name="KSO_WM_UNIT_COMPATIBLE" val="0"/>
  <p:tag name="KSO_WM_UNIT_DIAGRAM_ISNUMVISUAL" val="0"/>
  <p:tag name="KSO_WM_UNIT_DIAGRAM_ISREFERUNIT" val="0"/>
  <p:tag name="KSO_WM_DIAGRAM_GROUP_CODE" val="l1-1"/>
  <p:tag name="KSO_WM_UNIT_TYPE" val="a"/>
  <p:tag name="KSO_WM_UNIT_INDEX" val="1"/>
  <p:tag name="KSO_WM_UNIT_ID" val="custom20205295_4*a*1"/>
  <p:tag name="KSO_WM_TEMPLATE_CATEGORY" val="custom"/>
  <p:tag name="KSO_WM_TEMPLATE_INDEX" val="20205295"/>
  <p:tag name="KSO_WM_UNIT_LAYERLEVEL" val="1"/>
  <p:tag name="KSO_WM_TAG_VERSION" val="1.0"/>
  <p:tag name="KSO_WM_BEAUTIFY_FLAG" val="#wm#"/>
  <p:tag name="KSO_WM_UNIT_TEXT_FILL_FORE_SCHEMECOLOR_INDEX" val="14"/>
  <p:tag name="KSO_WM_UNIT_TEXT_FILL_TYPE" val="1"/>
  <p:tag name="KSO_WM_UNIT_TEXT_SHADOW_SCHEMECOLOR_INDEX" val="13"/>
  <p:tag name="KSO_WM_UNIT_USESOURCEFORMAT_APPLY" val="1"/>
</p:tagLst>
</file>

<file path=ppt/tags/tag114.xml><?xml version="1.0" encoding="utf-8"?>
<p:tagLst xmlns:p="http://schemas.openxmlformats.org/presentationml/2006/main">
  <p:tag name="KSO_WM_UNIT_ISCONTENTSTITLE" val="0"/>
  <p:tag name="KSO_WM_UNIT_ISNUMDGMTITLE" val="0"/>
  <p:tag name="KSO_WM_UNIT_NOCLEAR" val="0"/>
  <p:tag name="KSO_WM_UNIT_VALUE" val="5"/>
  <p:tag name="KSO_WM_UNIT_HIGHLIGHT" val="0"/>
  <p:tag name="KSO_WM_UNIT_COMPATIBLE" val="0"/>
  <p:tag name="KSO_WM_UNIT_DIAGRAM_ISNUMVISUAL" val="0"/>
  <p:tag name="KSO_WM_UNIT_DIAGRAM_ISREFERUNIT" val="0"/>
  <p:tag name="KSO_WM_DIAGRAM_GROUP_CODE" val="l1-1"/>
  <p:tag name="KSO_WM_UNIT_TYPE" val="b"/>
  <p:tag name="KSO_WM_UNIT_INDEX" val="1"/>
  <p:tag name="KSO_WM_UNIT_ID" val="custom20205295_4*b*1"/>
  <p:tag name="KSO_WM_TEMPLATE_CATEGORY" val="custom"/>
  <p:tag name="KSO_WM_TEMPLATE_INDEX" val="20205295"/>
  <p:tag name="KSO_WM_UNIT_LAYERLEVEL" val="1"/>
  <p:tag name="KSO_WM_TAG_VERSION" val="1.0"/>
  <p:tag name="KSO_WM_BEAUTIFY_FLAG" val="#wm#"/>
  <p:tag name="KSO_WM_UNIT_PRESET_TEXT" val="CONTENTS"/>
  <p:tag name="KSO_WM_UNIT_TEXT_FILL_FORE_SCHEMECOLOR_INDEX" val="14"/>
  <p:tag name="KSO_WM_UNIT_TEXT_FILL_TYPE" val="1"/>
  <p:tag name="KSO_WM_UNIT_TEXT_SHADOW_SCHEMECOLOR_INDEX" val="13"/>
  <p:tag name="KSO_WM_UNIT_USESOURCEFORMAT_APPLY" val="1"/>
</p:tagLst>
</file>

<file path=ppt/tags/tag115.xml><?xml version="1.0" encoding="utf-8"?>
<p:tagLst xmlns:p="http://schemas.openxmlformats.org/presentationml/2006/main">
  <p:tag name="KSO_WM_UNIT_ISCONTENTSTITLE" val="0"/>
  <p:tag name="KSO_WM_UNIT_ISNUMDGMTITLE" val="0"/>
  <p:tag name="KSO_WM_UNIT_NOCLEAR" val="0"/>
  <p:tag name="KSO_WM_UNIT_HIGHLIGHT" val="0"/>
  <p:tag name="KSO_WM_UNIT_COMPATIBLE" val="0"/>
  <p:tag name="KSO_WM_UNIT_DIAGRAM_ISNUMVISUAL" val="0"/>
  <p:tag name="KSO_WM_UNIT_DIAGRAM_ISREFERUNIT" val="0"/>
  <p:tag name="KSO_WM_DIAGRAM_GROUP_CODE" val="l1-1"/>
  <p:tag name="KSO_WM_UNIT_TYPE" val="l_h_a"/>
  <p:tag name="KSO_WM_UNIT_INDEX" val="1_3_1"/>
  <p:tag name="KSO_WM_UNIT_ID" val="custom20205295_4*l_h_a*1_3_1"/>
  <p:tag name="KSO_WM_TEMPLATE_CATEGORY" val="custom"/>
  <p:tag name="KSO_WM_TEMPLATE_INDEX" val="20205295"/>
  <p:tag name="KSO_WM_UNIT_LAYERLEVEL" val="1_1_1"/>
  <p:tag name="KSO_WM_TAG_VERSION" val="1.0"/>
  <p:tag name="KSO_WM_BEAUTIFY_FLAG" val="#wm#"/>
  <p:tag name="KSO_WM_UNIT_PRESET_TEXT" val="单击此处添加标题"/>
  <p:tag name="KSO_WM_UNIT_TEXT_FILL_FORE_SCHEMECOLOR_INDEX" val="5"/>
  <p:tag name="KSO_WM_UNIT_TEXT_FILL_TYPE" val="1"/>
  <p:tag name="KSO_WM_UNIT_USESOURCEFORMAT_APPLY" val="1"/>
</p:tagLst>
</file>

<file path=ppt/tags/tag116.xml><?xml version="1.0" encoding="utf-8"?>
<p:tagLst xmlns:p="http://schemas.openxmlformats.org/presentationml/2006/main">
  <p:tag name="KSO_WM_UNIT_ISCONTENTSTITLE" val="0"/>
  <p:tag name="KSO_WM_UNIT_ISNUMDGMTITLE" val="0"/>
  <p:tag name="KSO_WM_UNIT_NOCLEAR" val="0"/>
  <p:tag name="KSO_WM_UNIT_HIGHLIGHT" val="0"/>
  <p:tag name="KSO_WM_UNIT_COMPATIBLE" val="0"/>
  <p:tag name="KSO_WM_UNIT_DIAGRAM_ISNUMVISUAL" val="0"/>
  <p:tag name="KSO_WM_UNIT_DIAGRAM_ISREFERUNIT" val="0"/>
  <p:tag name="KSO_WM_DIAGRAM_GROUP_CODE" val="l1-1"/>
  <p:tag name="KSO_WM_UNIT_TYPE" val="l_h_a"/>
  <p:tag name="KSO_WM_UNIT_INDEX" val="1_4_1"/>
  <p:tag name="KSO_WM_UNIT_ID" val="custom20205295_4*l_h_a*1_4_1"/>
  <p:tag name="KSO_WM_TEMPLATE_CATEGORY" val="custom"/>
  <p:tag name="KSO_WM_TEMPLATE_INDEX" val="20205295"/>
  <p:tag name="KSO_WM_UNIT_LAYERLEVEL" val="1_1_1"/>
  <p:tag name="KSO_WM_TAG_VERSION" val="1.0"/>
  <p:tag name="KSO_WM_BEAUTIFY_FLAG" val="#wm#"/>
  <p:tag name="KSO_WM_UNIT_PRESET_TEXT" val="单击此处添加标题"/>
  <p:tag name="KSO_WM_UNIT_TEXT_FILL_FORE_SCHEMECOLOR_INDEX" val="5"/>
  <p:tag name="KSO_WM_UNIT_TEXT_FILL_TYPE" val="1"/>
  <p:tag name="KSO_WM_UNIT_USESOURCEFORMAT_APPLY" val="1"/>
</p:tagLst>
</file>

<file path=ppt/tags/tag117.xml><?xml version="1.0" encoding="utf-8"?>
<p:tagLst xmlns:p="http://schemas.openxmlformats.org/presentationml/2006/main">
  <p:tag name="KSO_WM_SLIDE_ID" val="custom20205295_4"/>
  <p:tag name="KSO_WM_TEMPLATE_SUBCATEGORY" val="0"/>
  <p:tag name="KSO_WM_TEMPLATE_MASTER_TYPE" val="1"/>
  <p:tag name="KSO_WM_TEMPLATE_COLOR_TYPE" val="1"/>
  <p:tag name="KSO_WM_SLIDE_TYPE" val="contents"/>
  <p:tag name="KSO_WM_SLIDE_SUBTYPE" val="diag"/>
  <p:tag name="KSO_WM_SLIDE_ITEM_CNT" val="4"/>
  <p:tag name="KSO_WM_SLIDE_INDEX" val="4"/>
  <p:tag name="KSO_WM_DIAGRAM_GROUP_CODE" val="l1-1"/>
  <p:tag name="KSO_WM_SLIDE_DIAGTYPE" val="l"/>
  <p:tag name="KSO_WM_TAG_VERSION" val="1.0"/>
  <p:tag name="KSO_WM_BEAUTIFY_FLAG" val="#wm#"/>
  <p:tag name="KSO_WM_TEMPLATE_CATEGORY" val="custom"/>
  <p:tag name="KSO_WM_TEMPLATE_INDEX" val="20205295"/>
  <p:tag name="KSO_WM_SLIDE_LAYOUT" val="a_b_l"/>
  <p:tag name="KSO_WM_SLIDE_LAYOUT_CNT" val="1_1_1"/>
  <p:tag name="KSO_WM_SPECIAL_SOURCE" val="bdnull"/>
</p:tagLst>
</file>

<file path=ppt/tags/tag118.xml><?xml version="1.0" encoding="utf-8"?>
<p:tagLst xmlns:p="http://schemas.openxmlformats.org/presentationml/2006/main">
  <p:tag name="KSO_WM_SPECIAL_SOURCE" val="bdnull"/>
</p:tagLst>
</file>

<file path=ppt/tags/tag119.xml><?xml version="1.0" encoding="utf-8"?>
<p:tagLst xmlns:p="http://schemas.openxmlformats.org/presentationml/2006/main">
  <p:tag name="KSO_WM_SPECIAL_SOURCE" val="bdnull"/>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20.xml><?xml version="1.0" encoding="utf-8"?>
<p:tagLst xmlns:p="http://schemas.openxmlformats.org/presentationml/2006/main">
  <p:tag name="KSO_WM_SPECIAL_SOURCE" val="bdnull"/>
</p:tagLst>
</file>

<file path=ppt/tags/tag121.xml><?xml version="1.0" encoding="utf-8"?>
<p:tagLst xmlns:p="http://schemas.openxmlformats.org/presentationml/2006/main">
  <p:tag name="KSO_WM_SPECIAL_SOURCE" val="bdnull"/>
</p:tagLst>
</file>

<file path=ppt/tags/tag122.xml><?xml version="1.0" encoding="utf-8"?>
<p:tagLst xmlns:p="http://schemas.openxmlformats.org/presentationml/2006/main">
  <p:tag name="KSO_WM_SLIDE_ID" val="diagram20201346_1"/>
  <p:tag name="KSO_WM_TEMPLATE_SUBCATEGORY" val="0"/>
  <p:tag name="KSO_WM_SLIDE_TYPE" val="text"/>
  <p:tag name="KSO_WM_SLIDE_SUBTYPE" val="diag"/>
  <p:tag name="KSO_WM_SLIDE_ITEM_CNT" val="3"/>
  <p:tag name="KSO_WM_SLIDE_INDEX" val="1"/>
  <p:tag name="KSO_WM_SLIDE_SIZE" val="377.815*286.476"/>
  <p:tag name="KSO_WM_SLIDE_POSITION" val="60.288*177.989"/>
  <p:tag name="KSO_WM_TAG_VERSION" val="1.0"/>
  <p:tag name="KSO_WM_BEAUTIFY_FLAG" val="#wm#"/>
  <p:tag name="KSO_WM_TEMPLATE_CATEGORY" val="diagram"/>
  <p:tag name="KSO_WM_TEMPLATE_INDEX" val="20201346"/>
  <p:tag name="KSO_WM_DIAGRAM_GROUP_CODE" val="m1-1"/>
  <p:tag name="KSO_WM_SLIDE_DIAGTYPE" val="m"/>
  <p:tag name="KSO_WM_SLIDE_LAYOUT" val="a_d_f_m"/>
  <p:tag name="KSO_WM_SLIDE_LAYOUT_CNT" val="1_2_1_1"/>
  <p:tag name="KSO_WM_SPECIAL_SOURCE" val="bdnull"/>
</p:tagLst>
</file>

<file path=ppt/tags/tag123.xml><?xml version="1.0" encoding="utf-8"?>
<p:tagLst xmlns:p="http://schemas.openxmlformats.org/presentationml/2006/main">
  <p:tag name="KSO_WM_SLIDE_ID" val="diagram20201346_1"/>
  <p:tag name="KSO_WM_TEMPLATE_SUBCATEGORY" val="0"/>
  <p:tag name="KSO_WM_SLIDE_TYPE" val="text"/>
  <p:tag name="KSO_WM_SLIDE_SUBTYPE" val="diag"/>
  <p:tag name="KSO_WM_SLIDE_ITEM_CNT" val="3"/>
  <p:tag name="KSO_WM_SLIDE_INDEX" val="1"/>
  <p:tag name="KSO_WM_SLIDE_SIZE" val="377.815*286.476"/>
  <p:tag name="KSO_WM_SLIDE_POSITION" val="60.288*177.989"/>
  <p:tag name="KSO_WM_TAG_VERSION" val="1.0"/>
  <p:tag name="KSO_WM_BEAUTIFY_FLAG" val="#wm#"/>
  <p:tag name="KSO_WM_TEMPLATE_CATEGORY" val="diagram"/>
  <p:tag name="KSO_WM_TEMPLATE_INDEX" val="20201346"/>
  <p:tag name="KSO_WM_DIAGRAM_GROUP_CODE" val="m1-1"/>
  <p:tag name="KSO_WM_SLIDE_DIAGTYPE" val="m"/>
  <p:tag name="KSO_WM_SLIDE_LAYOUT" val="a_d_f_m"/>
  <p:tag name="KSO_WM_SLIDE_LAYOUT_CNT" val="1_2_1_1"/>
  <p:tag name="KSO_WM_SPECIAL_SOURCE" val="bdnull"/>
</p:tagLst>
</file>

<file path=ppt/tags/tag124.xml><?xml version="1.0" encoding="utf-8"?>
<p:tagLst xmlns:p="http://schemas.openxmlformats.org/presentationml/2006/main">
  <p:tag name="KSO_WM_SLIDE_ID" val="diagram20201346_1"/>
  <p:tag name="KSO_WM_TEMPLATE_SUBCATEGORY" val="0"/>
  <p:tag name="KSO_WM_SLIDE_TYPE" val="text"/>
  <p:tag name="KSO_WM_SLIDE_SUBTYPE" val="diag"/>
  <p:tag name="KSO_WM_SLIDE_ITEM_CNT" val="3"/>
  <p:tag name="KSO_WM_SLIDE_INDEX" val="1"/>
  <p:tag name="KSO_WM_SLIDE_SIZE" val="377.815*286.476"/>
  <p:tag name="KSO_WM_SLIDE_POSITION" val="60.288*177.989"/>
  <p:tag name="KSO_WM_TAG_VERSION" val="1.0"/>
  <p:tag name="KSO_WM_BEAUTIFY_FLAG" val="#wm#"/>
  <p:tag name="KSO_WM_TEMPLATE_CATEGORY" val="diagram"/>
  <p:tag name="KSO_WM_TEMPLATE_INDEX" val="20201346"/>
  <p:tag name="KSO_WM_DIAGRAM_GROUP_CODE" val="m1-1"/>
  <p:tag name="KSO_WM_SLIDE_DIAGTYPE" val="m"/>
  <p:tag name="KSO_WM_SLIDE_LAYOUT" val="a_d_f_m"/>
  <p:tag name="KSO_WM_SLIDE_LAYOUT_CNT" val="1_2_1_1"/>
  <p:tag name="KSO_WM_SPECIAL_SOURCE" val="bdnull"/>
</p:tagLst>
</file>

<file path=ppt/tags/tag125.xml><?xml version="1.0" encoding="utf-8"?>
<p:tagLst xmlns:p="http://schemas.openxmlformats.org/presentationml/2006/main">
  <p:tag name="KSO_WM_SLIDE_ID" val="diagram20201346_1"/>
  <p:tag name="KSO_WM_TEMPLATE_SUBCATEGORY" val="0"/>
  <p:tag name="KSO_WM_SLIDE_TYPE" val="text"/>
  <p:tag name="KSO_WM_SLIDE_SUBTYPE" val="diag"/>
  <p:tag name="KSO_WM_SLIDE_ITEM_CNT" val="3"/>
  <p:tag name="KSO_WM_SLIDE_INDEX" val="1"/>
  <p:tag name="KSO_WM_SLIDE_SIZE" val="377.815*286.476"/>
  <p:tag name="KSO_WM_SLIDE_POSITION" val="60.288*177.989"/>
  <p:tag name="KSO_WM_TAG_VERSION" val="1.0"/>
  <p:tag name="KSO_WM_BEAUTIFY_FLAG" val="#wm#"/>
  <p:tag name="KSO_WM_TEMPLATE_CATEGORY" val="diagram"/>
  <p:tag name="KSO_WM_TEMPLATE_INDEX" val="20201346"/>
  <p:tag name="KSO_WM_DIAGRAM_GROUP_CODE" val="m1-1"/>
  <p:tag name="KSO_WM_SLIDE_DIAGTYPE" val="m"/>
  <p:tag name="KSO_WM_SLIDE_LAYOUT" val="a_d_f_m"/>
  <p:tag name="KSO_WM_SLIDE_LAYOUT_CNT" val="1_2_1_1"/>
  <p:tag name="KSO_WM_SPECIAL_SOURCE" val="bdnull"/>
</p:tagLst>
</file>

<file path=ppt/tags/tag126.xml><?xml version="1.0" encoding="utf-8"?>
<p:tagLst xmlns:p="http://schemas.openxmlformats.org/presentationml/2006/main">
  <p:tag name="KSO_WM_SLIDE_ID" val="diagram20201346_1"/>
  <p:tag name="KSO_WM_TEMPLATE_SUBCATEGORY" val="0"/>
  <p:tag name="KSO_WM_SLIDE_TYPE" val="text"/>
  <p:tag name="KSO_WM_SLIDE_SUBTYPE" val="diag"/>
  <p:tag name="KSO_WM_SLIDE_ITEM_CNT" val="3"/>
  <p:tag name="KSO_WM_SLIDE_INDEX" val="1"/>
  <p:tag name="KSO_WM_SLIDE_SIZE" val="377.815*286.476"/>
  <p:tag name="KSO_WM_SLIDE_POSITION" val="60.288*177.989"/>
  <p:tag name="KSO_WM_TAG_VERSION" val="1.0"/>
  <p:tag name="KSO_WM_BEAUTIFY_FLAG" val="#wm#"/>
  <p:tag name="KSO_WM_TEMPLATE_CATEGORY" val="diagram"/>
  <p:tag name="KSO_WM_TEMPLATE_INDEX" val="20201346"/>
  <p:tag name="KSO_WM_DIAGRAM_GROUP_CODE" val="m1-1"/>
  <p:tag name="KSO_WM_SLIDE_DIAGTYPE" val="m"/>
  <p:tag name="KSO_WM_SLIDE_LAYOUT" val="a_d_f_m"/>
  <p:tag name="KSO_WM_SLIDE_LAYOUT_CNT" val="1_2_1_1"/>
  <p:tag name="KSO_WM_SPECIAL_SOURCE" val="bdnull"/>
</p:tagLst>
</file>

<file path=ppt/tags/tag127.xml><?xml version="1.0" encoding="utf-8"?>
<p:tagLst xmlns:p="http://schemas.openxmlformats.org/presentationml/2006/main">
  <p:tag name="KSO_WM_SLIDE_ID" val="diagram20201346_1"/>
  <p:tag name="KSO_WM_TEMPLATE_SUBCATEGORY" val="0"/>
  <p:tag name="KSO_WM_SLIDE_TYPE" val="text"/>
  <p:tag name="KSO_WM_SLIDE_SUBTYPE" val="diag"/>
  <p:tag name="KSO_WM_SLIDE_ITEM_CNT" val="3"/>
  <p:tag name="KSO_WM_SLIDE_INDEX" val="1"/>
  <p:tag name="KSO_WM_SLIDE_SIZE" val="377.815*286.476"/>
  <p:tag name="KSO_WM_SLIDE_POSITION" val="60.288*177.989"/>
  <p:tag name="KSO_WM_TAG_VERSION" val="1.0"/>
  <p:tag name="KSO_WM_BEAUTIFY_FLAG" val="#wm#"/>
  <p:tag name="KSO_WM_TEMPLATE_CATEGORY" val="diagram"/>
  <p:tag name="KSO_WM_TEMPLATE_INDEX" val="20201346"/>
  <p:tag name="KSO_WM_DIAGRAM_GROUP_CODE" val="m1-1"/>
  <p:tag name="KSO_WM_SLIDE_DIAGTYPE" val="m"/>
  <p:tag name="KSO_WM_SLIDE_LAYOUT" val="a_d_f_m"/>
  <p:tag name="KSO_WM_SLIDE_LAYOUT_CNT" val="1_2_1_1"/>
  <p:tag name="KSO_WM_SPECIAL_SOURCE" val="bdnull"/>
</p:tagLst>
</file>

<file path=ppt/tags/tag128.xml><?xml version="1.0" encoding="utf-8"?>
<p:tagLst xmlns:p="http://schemas.openxmlformats.org/presentationml/2006/main">
  <p:tag name="KSO_WM_SLIDE_ID" val="diagram20201346_1"/>
  <p:tag name="KSO_WM_TEMPLATE_SUBCATEGORY" val="0"/>
  <p:tag name="KSO_WM_SLIDE_TYPE" val="text"/>
  <p:tag name="KSO_WM_SLIDE_SUBTYPE" val="diag"/>
  <p:tag name="KSO_WM_SLIDE_ITEM_CNT" val="3"/>
  <p:tag name="KSO_WM_SLIDE_INDEX" val="1"/>
  <p:tag name="KSO_WM_SLIDE_SIZE" val="377.815*286.476"/>
  <p:tag name="KSO_WM_SLIDE_POSITION" val="60.288*177.989"/>
  <p:tag name="KSO_WM_TAG_VERSION" val="1.0"/>
  <p:tag name="KSO_WM_BEAUTIFY_FLAG" val="#wm#"/>
  <p:tag name="KSO_WM_TEMPLATE_CATEGORY" val="diagram"/>
  <p:tag name="KSO_WM_TEMPLATE_INDEX" val="20201346"/>
  <p:tag name="KSO_WM_DIAGRAM_GROUP_CODE" val="m1-1"/>
  <p:tag name="KSO_WM_SLIDE_DIAGTYPE" val="m"/>
  <p:tag name="KSO_WM_SLIDE_LAYOUT" val="a_d_f_m"/>
  <p:tag name="KSO_WM_SLIDE_LAYOUT_CNT" val="1_2_1_1"/>
  <p:tag name="KSO_WM_SPECIAL_SOURCE" val="bdnull"/>
</p:tagLst>
</file>

<file path=ppt/tags/tag129.xml><?xml version="1.0" encoding="utf-8"?>
<p:tagLst xmlns:p="http://schemas.openxmlformats.org/presentationml/2006/main">
  <p:tag name="KSO_WM_SLIDE_ID" val="diagram20201346_1"/>
  <p:tag name="KSO_WM_TEMPLATE_SUBCATEGORY" val="0"/>
  <p:tag name="KSO_WM_SLIDE_TYPE" val="text"/>
  <p:tag name="KSO_WM_SLIDE_SUBTYPE" val="diag"/>
  <p:tag name="KSO_WM_SLIDE_ITEM_CNT" val="3"/>
  <p:tag name="KSO_WM_SLIDE_INDEX" val="1"/>
  <p:tag name="KSO_WM_SLIDE_SIZE" val="377.815*286.476"/>
  <p:tag name="KSO_WM_SLIDE_POSITION" val="60.288*177.989"/>
  <p:tag name="KSO_WM_TAG_VERSION" val="1.0"/>
  <p:tag name="KSO_WM_BEAUTIFY_FLAG" val="#wm#"/>
  <p:tag name="KSO_WM_TEMPLATE_CATEGORY" val="diagram"/>
  <p:tag name="KSO_WM_TEMPLATE_INDEX" val="20201346"/>
  <p:tag name="KSO_WM_DIAGRAM_GROUP_CODE" val="m1-1"/>
  <p:tag name="KSO_WM_SLIDE_DIAGTYPE" val="m"/>
  <p:tag name="KSO_WM_SLIDE_LAYOUT" val="a_d_f_m"/>
  <p:tag name="KSO_WM_SLIDE_LAYOUT_CNT" val="1_2_1_1"/>
  <p:tag name="KSO_WM_SPECIAL_SOURCE" val="bdnull"/>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30.xml><?xml version="1.0" encoding="utf-8"?>
<p:tagLst xmlns:p="http://schemas.openxmlformats.org/presentationml/2006/main">
  <p:tag name="KSO_WM_SLIDE_ID" val="diagram20201346_1"/>
  <p:tag name="KSO_WM_TEMPLATE_SUBCATEGORY" val="0"/>
  <p:tag name="KSO_WM_SLIDE_TYPE" val="text"/>
  <p:tag name="KSO_WM_SLIDE_SUBTYPE" val="diag"/>
  <p:tag name="KSO_WM_SLIDE_ITEM_CNT" val="3"/>
  <p:tag name="KSO_WM_SLIDE_INDEX" val="1"/>
  <p:tag name="KSO_WM_SLIDE_SIZE" val="377.815*286.476"/>
  <p:tag name="KSO_WM_SLIDE_POSITION" val="60.288*177.989"/>
  <p:tag name="KSO_WM_TAG_VERSION" val="1.0"/>
  <p:tag name="KSO_WM_BEAUTIFY_FLAG" val="#wm#"/>
  <p:tag name="KSO_WM_TEMPLATE_CATEGORY" val="diagram"/>
  <p:tag name="KSO_WM_TEMPLATE_INDEX" val="20201346"/>
  <p:tag name="KSO_WM_DIAGRAM_GROUP_CODE" val="m1-1"/>
  <p:tag name="KSO_WM_SLIDE_DIAGTYPE" val="m"/>
  <p:tag name="KSO_WM_SLIDE_LAYOUT" val="a_d_f_m"/>
  <p:tag name="KSO_WM_SLIDE_LAYOUT_CNT" val="1_2_1_1"/>
  <p:tag name="KSO_WM_SPECIAL_SOURCE" val="bdnull"/>
</p:tagLst>
</file>

<file path=ppt/tags/tag131.xml><?xml version="1.0" encoding="utf-8"?>
<p:tagLst xmlns:p="http://schemas.openxmlformats.org/presentationml/2006/main">
  <p:tag name="KSO_WM_SPECIAL_SOURCE" val="bdnull"/>
</p:tagLst>
</file>

<file path=ppt/tags/tag132.xml><?xml version="1.0" encoding="utf-8"?>
<p:tagLst xmlns:p="http://schemas.openxmlformats.org/presentationml/2006/main">
  <p:tag name="KSO_WM_SPECIAL_SOURCE" val="bdnull"/>
</p:tagLst>
</file>

<file path=ppt/tags/tag133.xml><?xml version="1.0" encoding="utf-8"?>
<p:tagLst xmlns:p="http://schemas.openxmlformats.org/presentationml/2006/main">
  <p:tag name="KSO_WM_SPECIAL_SOURCE" val="bdnull"/>
</p:tagLst>
</file>

<file path=ppt/tags/tag134.xml><?xml version="1.0" encoding="utf-8"?>
<p:tagLst xmlns:p="http://schemas.openxmlformats.org/presentationml/2006/main">
  <p:tag name="KSO_WM_SPECIAL_SOURCE" val="bdnull"/>
</p:tagLst>
</file>

<file path=ppt/tags/tag135.xml><?xml version="1.0" encoding="utf-8"?>
<p:tagLst xmlns:p="http://schemas.openxmlformats.org/presentationml/2006/main">
  <p:tag name="KSO_WM_SLIDE_ID" val="diagram20201346_1"/>
  <p:tag name="KSO_WM_TEMPLATE_SUBCATEGORY" val="0"/>
  <p:tag name="KSO_WM_SLIDE_TYPE" val="text"/>
  <p:tag name="KSO_WM_SLIDE_SUBTYPE" val="diag"/>
  <p:tag name="KSO_WM_SLIDE_ITEM_CNT" val="3"/>
  <p:tag name="KSO_WM_SLIDE_INDEX" val="1"/>
  <p:tag name="KSO_WM_SLIDE_SIZE" val="377.815*286.476"/>
  <p:tag name="KSO_WM_SLIDE_POSITION" val="60.288*177.989"/>
  <p:tag name="KSO_WM_TAG_VERSION" val="1.0"/>
  <p:tag name="KSO_WM_BEAUTIFY_FLAG" val="#wm#"/>
  <p:tag name="KSO_WM_TEMPLATE_CATEGORY" val="diagram"/>
  <p:tag name="KSO_WM_TEMPLATE_INDEX" val="20201346"/>
  <p:tag name="KSO_WM_DIAGRAM_GROUP_CODE" val="m1-1"/>
  <p:tag name="KSO_WM_SLIDE_DIAGTYPE" val="m"/>
  <p:tag name="KSO_WM_SLIDE_LAYOUT" val="a_d_f_m"/>
  <p:tag name="KSO_WM_SLIDE_LAYOUT_CNT" val="1_2_1_1"/>
  <p:tag name="KSO_WM_SPECIAL_SOURCE" val="bdnull"/>
</p:tagLst>
</file>

<file path=ppt/tags/tag136.xml><?xml version="1.0" encoding="utf-8"?>
<p:tagLst xmlns:p="http://schemas.openxmlformats.org/presentationml/2006/main">
  <p:tag name="KSO_WM_SLIDE_ID" val="diagram20201346_1"/>
  <p:tag name="KSO_WM_TEMPLATE_SUBCATEGORY" val="0"/>
  <p:tag name="KSO_WM_SLIDE_TYPE" val="text"/>
  <p:tag name="KSO_WM_SLIDE_SUBTYPE" val="diag"/>
  <p:tag name="KSO_WM_SLIDE_ITEM_CNT" val="3"/>
  <p:tag name="KSO_WM_SLIDE_INDEX" val="1"/>
  <p:tag name="KSO_WM_SLIDE_SIZE" val="377.815*286.476"/>
  <p:tag name="KSO_WM_SLIDE_POSITION" val="60.288*177.989"/>
  <p:tag name="KSO_WM_TAG_VERSION" val="1.0"/>
  <p:tag name="KSO_WM_BEAUTIFY_FLAG" val="#wm#"/>
  <p:tag name="KSO_WM_TEMPLATE_CATEGORY" val="diagram"/>
  <p:tag name="KSO_WM_TEMPLATE_INDEX" val="20201346"/>
  <p:tag name="KSO_WM_DIAGRAM_GROUP_CODE" val="m1-1"/>
  <p:tag name="KSO_WM_SLIDE_DIAGTYPE" val="m"/>
  <p:tag name="KSO_WM_SLIDE_LAYOUT" val="a_d_f_m"/>
  <p:tag name="KSO_WM_SLIDE_LAYOUT_CNT" val="1_2_1_1"/>
  <p:tag name="KSO_WM_SPECIAL_SOURCE" val="bdnull"/>
</p:tagLst>
</file>

<file path=ppt/tags/tag137.xml><?xml version="1.0" encoding="utf-8"?>
<p:tagLst xmlns:p="http://schemas.openxmlformats.org/presentationml/2006/main">
  <p:tag name="KSO_WM_SLIDE_ID" val="diagram20201346_1"/>
  <p:tag name="KSO_WM_TEMPLATE_SUBCATEGORY" val="0"/>
  <p:tag name="KSO_WM_SLIDE_TYPE" val="text"/>
  <p:tag name="KSO_WM_SLIDE_SUBTYPE" val="diag"/>
  <p:tag name="KSO_WM_SLIDE_ITEM_CNT" val="3"/>
  <p:tag name="KSO_WM_SLIDE_INDEX" val="1"/>
  <p:tag name="KSO_WM_SLIDE_SIZE" val="377.815*286.476"/>
  <p:tag name="KSO_WM_SLIDE_POSITION" val="60.288*177.989"/>
  <p:tag name="KSO_WM_TAG_VERSION" val="1.0"/>
  <p:tag name="KSO_WM_BEAUTIFY_FLAG" val="#wm#"/>
  <p:tag name="KSO_WM_TEMPLATE_CATEGORY" val="diagram"/>
  <p:tag name="KSO_WM_TEMPLATE_INDEX" val="20201346"/>
  <p:tag name="KSO_WM_DIAGRAM_GROUP_CODE" val="m1-1"/>
  <p:tag name="KSO_WM_SLIDE_DIAGTYPE" val="m"/>
  <p:tag name="KSO_WM_SLIDE_LAYOUT" val="a_d_f_m"/>
  <p:tag name="KSO_WM_SLIDE_LAYOUT_CNT" val="1_2_1_1"/>
  <p:tag name="KSO_WM_SPECIAL_SOURCE" val="bdnull"/>
</p:tagLst>
</file>

<file path=ppt/tags/tag138.xml><?xml version="1.0" encoding="utf-8"?>
<p:tagLst xmlns:p="http://schemas.openxmlformats.org/presentationml/2006/main">
  <p:tag name="KSO_WM_SLIDE_ID" val="diagram20201346_1"/>
  <p:tag name="KSO_WM_TEMPLATE_SUBCATEGORY" val="0"/>
  <p:tag name="KSO_WM_SLIDE_TYPE" val="text"/>
  <p:tag name="KSO_WM_SLIDE_SUBTYPE" val="diag"/>
  <p:tag name="KSO_WM_SLIDE_ITEM_CNT" val="3"/>
  <p:tag name="KSO_WM_SLIDE_INDEX" val="1"/>
  <p:tag name="KSO_WM_SLIDE_SIZE" val="377.815*286.476"/>
  <p:tag name="KSO_WM_SLIDE_POSITION" val="60.288*177.989"/>
  <p:tag name="KSO_WM_TAG_VERSION" val="1.0"/>
  <p:tag name="KSO_WM_BEAUTIFY_FLAG" val="#wm#"/>
  <p:tag name="KSO_WM_TEMPLATE_CATEGORY" val="diagram"/>
  <p:tag name="KSO_WM_TEMPLATE_INDEX" val="20201346"/>
  <p:tag name="KSO_WM_DIAGRAM_GROUP_CODE" val="m1-1"/>
  <p:tag name="KSO_WM_SLIDE_DIAGTYPE" val="m"/>
  <p:tag name="KSO_WM_SLIDE_LAYOUT" val="a_d_f_m"/>
  <p:tag name="KSO_WM_SLIDE_LAYOUT_CNT" val="1_2_1_1"/>
  <p:tag name="KSO_WM_SPECIAL_SOURCE" val="bdnull"/>
</p:tagLst>
</file>

<file path=ppt/tags/tag139.xml><?xml version="1.0" encoding="utf-8"?>
<p:tagLst xmlns:p="http://schemas.openxmlformats.org/presentationml/2006/main">
  <p:tag name="KSO_WM_SLIDE_ID" val="diagram20201346_1"/>
  <p:tag name="KSO_WM_TEMPLATE_SUBCATEGORY" val="0"/>
  <p:tag name="KSO_WM_SLIDE_TYPE" val="text"/>
  <p:tag name="KSO_WM_SLIDE_SUBTYPE" val="diag"/>
  <p:tag name="KSO_WM_SLIDE_ITEM_CNT" val="3"/>
  <p:tag name="KSO_WM_SLIDE_INDEX" val="1"/>
  <p:tag name="KSO_WM_SLIDE_SIZE" val="377.815*286.476"/>
  <p:tag name="KSO_WM_SLIDE_POSITION" val="60.288*177.989"/>
  <p:tag name="KSO_WM_TAG_VERSION" val="1.0"/>
  <p:tag name="KSO_WM_BEAUTIFY_FLAG" val="#wm#"/>
  <p:tag name="KSO_WM_TEMPLATE_CATEGORY" val="diagram"/>
  <p:tag name="KSO_WM_TEMPLATE_INDEX" val="20201346"/>
  <p:tag name="KSO_WM_DIAGRAM_GROUP_CODE" val="m1-1"/>
  <p:tag name="KSO_WM_SLIDE_DIAGTYPE" val="m"/>
  <p:tag name="KSO_WM_SLIDE_LAYOUT" val="a_d_f_m"/>
  <p:tag name="KSO_WM_SLIDE_LAYOUT_CNT" val="1_2_1_1"/>
  <p:tag name="KSO_WM_SPECIAL_SOURCE" val="bdnull"/>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40.xml><?xml version="1.0" encoding="utf-8"?>
<p:tagLst xmlns:p="http://schemas.openxmlformats.org/presentationml/2006/main">
  <p:tag name="KSO_WM_SLIDE_ID" val="diagram20201346_1"/>
  <p:tag name="KSO_WM_TEMPLATE_SUBCATEGORY" val="0"/>
  <p:tag name="KSO_WM_SLIDE_TYPE" val="text"/>
  <p:tag name="KSO_WM_SLIDE_SUBTYPE" val="diag"/>
  <p:tag name="KSO_WM_SLIDE_ITEM_CNT" val="3"/>
  <p:tag name="KSO_WM_SLIDE_INDEX" val="1"/>
  <p:tag name="KSO_WM_SLIDE_SIZE" val="377.815*286.476"/>
  <p:tag name="KSO_WM_SLIDE_POSITION" val="60.288*177.989"/>
  <p:tag name="KSO_WM_TAG_VERSION" val="1.0"/>
  <p:tag name="KSO_WM_BEAUTIFY_FLAG" val="#wm#"/>
  <p:tag name="KSO_WM_TEMPLATE_CATEGORY" val="diagram"/>
  <p:tag name="KSO_WM_TEMPLATE_INDEX" val="20201346"/>
  <p:tag name="KSO_WM_DIAGRAM_GROUP_CODE" val="m1-1"/>
  <p:tag name="KSO_WM_SLIDE_DIAGTYPE" val="m"/>
  <p:tag name="KSO_WM_SLIDE_LAYOUT" val="a_d_f_m"/>
  <p:tag name="KSO_WM_SLIDE_LAYOUT_CNT" val="1_2_1_1"/>
  <p:tag name="KSO_WM_SPECIAL_SOURCE" val="bdnull"/>
</p:tagLst>
</file>

<file path=ppt/tags/tag141.xml><?xml version="1.0" encoding="utf-8"?>
<p:tagLst xmlns:p="http://schemas.openxmlformats.org/presentationml/2006/main">
  <p:tag name="KSO_WM_SLIDE_ID" val="diagram20201346_1"/>
  <p:tag name="KSO_WM_TEMPLATE_SUBCATEGORY" val="0"/>
  <p:tag name="KSO_WM_SLIDE_TYPE" val="text"/>
  <p:tag name="KSO_WM_SLIDE_SUBTYPE" val="diag"/>
  <p:tag name="KSO_WM_SLIDE_ITEM_CNT" val="3"/>
  <p:tag name="KSO_WM_SLIDE_INDEX" val="1"/>
  <p:tag name="KSO_WM_SLIDE_SIZE" val="377.815*286.476"/>
  <p:tag name="KSO_WM_SLIDE_POSITION" val="60.288*177.989"/>
  <p:tag name="KSO_WM_TAG_VERSION" val="1.0"/>
  <p:tag name="KSO_WM_BEAUTIFY_FLAG" val="#wm#"/>
  <p:tag name="KSO_WM_TEMPLATE_CATEGORY" val="diagram"/>
  <p:tag name="KSO_WM_TEMPLATE_INDEX" val="20201346"/>
  <p:tag name="KSO_WM_DIAGRAM_GROUP_CODE" val="m1-1"/>
  <p:tag name="KSO_WM_SLIDE_DIAGTYPE" val="m"/>
  <p:tag name="KSO_WM_SLIDE_LAYOUT" val="a_d_f_m"/>
  <p:tag name="KSO_WM_SLIDE_LAYOUT_CNT" val="1_2_1_1"/>
  <p:tag name="KSO_WM_SPECIAL_SOURCE" val="bdnull"/>
</p:tagLst>
</file>

<file path=ppt/tags/tag142.xml><?xml version="1.0" encoding="utf-8"?>
<p:tagLst xmlns:p="http://schemas.openxmlformats.org/presentationml/2006/main">
  <p:tag name="KSO_WM_SLIDE_ID" val="diagram20201346_1"/>
  <p:tag name="KSO_WM_TEMPLATE_SUBCATEGORY" val="0"/>
  <p:tag name="KSO_WM_SLIDE_TYPE" val="text"/>
  <p:tag name="KSO_WM_SLIDE_SUBTYPE" val="diag"/>
  <p:tag name="KSO_WM_SLIDE_ITEM_CNT" val="3"/>
  <p:tag name="KSO_WM_SLIDE_INDEX" val="1"/>
  <p:tag name="KSO_WM_SLIDE_SIZE" val="377.815*286.476"/>
  <p:tag name="KSO_WM_SLIDE_POSITION" val="60.288*177.989"/>
  <p:tag name="KSO_WM_TAG_VERSION" val="1.0"/>
  <p:tag name="KSO_WM_BEAUTIFY_FLAG" val="#wm#"/>
  <p:tag name="KSO_WM_TEMPLATE_CATEGORY" val="diagram"/>
  <p:tag name="KSO_WM_TEMPLATE_INDEX" val="20201346"/>
  <p:tag name="KSO_WM_DIAGRAM_GROUP_CODE" val="m1-1"/>
  <p:tag name="KSO_WM_SLIDE_DIAGTYPE" val="m"/>
  <p:tag name="KSO_WM_SLIDE_LAYOUT" val="a_d_f_m"/>
  <p:tag name="KSO_WM_SLIDE_LAYOUT_CNT" val="1_2_1_1"/>
  <p:tag name="KSO_WM_SPECIAL_SOURCE" val="bdnull"/>
</p:tagLst>
</file>

<file path=ppt/tags/tag143.xml><?xml version="1.0" encoding="utf-8"?>
<p:tagLst xmlns:p="http://schemas.openxmlformats.org/presentationml/2006/main">
  <p:tag name="KSO_WM_SPECIAL_SOURCE" val="bdnull"/>
</p:tagLst>
</file>

<file path=ppt/tags/tag144.xml><?xml version="1.0" encoding="utf-8"?>
<p:tagLst xmlns:p="http://schemas.openxmlformats.org/presentationml/2006/main">
  <p:tag name="KSO_WM_SLIDE_ID" val="diagram20201346_1"/>
  <p:tag name="KSO_WM_TEMPLATE_SUBCATEGORY" val="0"/>
  <p:tag name="KSO_WM_SLIDE_TYPE" val="text"/>
  <p:tag name="KSO_WM_SLIDE_SUBTYPE" val="diag"/>
  <p:tag name="KSO_WM_SLIDE_ITEM_CNT" val="3"/>
  <p:tag name="KSO_WM_SLIDE_INDEX" val="1"/>
  <p:tag name="KSO_WM_SLIDE_SIZE" val="377.815*286.476"/>
  <p:tag name="KSO_WM_SLIDE_POSITION" val="60.288*177.989"/>
  <p:tag name="KSO_WM_TAG_VERSION" val="1.0"/>
  <p:tag name="KSO_WM_BEAUTIFY_FLAG" val="#wm#"/>
  <p:tag name="KSO_WM_TEMPLATE_CATEGORY" val="diagram"/>
  <p:tag name="KSO_WM_TEMPLATE_INDEX" val="20201346"/>
  <p:tag name="KSO_WM_DIAGRAM_GROUP_CODE" val="m1-1"/>
  <p:tag name="KSO_WM_SLIDE_DIAGTYPE" val="m"/>
  <p:tag name="KSO_WM_SLIDE_LAYOUT" val="a_d_f_m"/>
  <p:tag name="KSO_WM_SLIDE_LAYOUT_CNT" val="1_2_1_1"/>
  <p:tag name="KSO_WM_SPECIAL_SOURCE" val="bdnull"/>
</p:tagLst>
</file>

<file path=ppt/tags/tag145.xml><?xml version="1.0" encoding="utf-8"?>
<p:tagLst xmlns:p="http://schemas.openxmlformats.org/presentationml/2006/main">
  <p:tag name="KSO_WM_SLIDE_ID" val="diagram20201346_1"/>
  <p:tag name="KSO_WM_TEMPLATE_SUBCATEGORY" val="0"/>
  <p:tag name="KSO_WM_SLIDE_TYPE" val="text"/>
  <p:tag name="KSO_WM_SLIDE_SUBTYPE" val="diag"/>
  <p:tag name="KSO_WM_SLIDE_ITEM_CNT" val="3"/>
  <p:tag name="KSO_WM_SLIDE_INDEX" val="1"/>
  <p:tag name="KSO_WM_SLIDE_SIZE" val="377.815*286.476"/>
  <p:tag name="KSO_WM_SLIDE_POSITION" val="60.288*177.989"/>
  <p:tag name="KSO_WM_TAG_VERSION" val="1.0"/>
  <p:tag name="KSO_WM_BEAUTIFY_FLAG" val="#wm#"/>
  <p:tag name="KSO_WM_TEMPLATE_CATEGORY" val="diagram"/>
  <p:tag name="KSO_WM_TEMPLATE_INDEX" val="20201346"/>
  <p:tag name="KSO_WM_DIAGRAM_GROUP_CODE" val="m1-1"/>
  <p:tag name="KSO_WM_SLIDE_DIAGTYPE" val="m"/>
  <p:tag name="KSO_WM_SLIDE_LAYOUT" val="a_d_f_m"/>
  <p:tag name="KSO_WM_SLIDE_LAYOUT_CNT" val="1_2_1_1"/>
  <p:tag name="KSO_WM_SPECIAL_SOURCE" val="bdnull"/>
</p:tagLst>
</file>

<file path=ppt/tags/tag146.xml><?xml version="1.0" encoding="utf-8"?>
<p:tagLst xmlns:p="http://schemas.openxmlformats.org/presentationml/2006/main">
  <p:tag name="KSO_WM_SPECIAL_SOURCE" val="bdnull"/>
</p:tagLst>
</file>

<file path=ppt/tags/tag147.xml><?xml version="1.0" encoding="utf-8"?>
<p:tagLst xmlns:p="http://schemas.openxmlformats.org/presentationml/2006/main">
  <p:tag name="KSO_WM_SPECIAL_SOURCE" val="bdnull"/>
</p:tagLst>
</file>

<file path=ppt/tags/tag148.xml><?xml version="1.0" encoding="utf-8"?>
<p:tagLst xmlns:p="http://schemas.openxmlformats.org/presentationml/2006/main">
  <p:tag name="commondata" val="eyJoZGlkIjoiYWExYzMxM2NlM2JhZDJmZDcxYTUwMjNkNWY3ZThkYzAifQ=="/>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1.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K_DARK_LIGHT" val="2"/>
</p:tagLst>
</file>

<file path=ppt/tags/tag52.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K_DARK_LIGHT" val="2"/>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_13*i*1"/>
  <p:tag name="KSO_WM_UNIT_LAYERLEVEL" val="1"/>
  <p:tag name="KSO_WM_TAG_VERSION" val="1.0"/>
  <p:tag name="KSO_WM_BEAUTIFY_FLAG" val="#wm#"/>
  <p:tag name="KSO_WM_UNIT_SUBTYPE" val="h"/>
  <p:tag name="KSO_WM_SLIDE_BACKGROUND_TYPE" val="frame"/>
  <p:tag name="KSO_WM_SLIDE_BK_DARK_LIGHT" val="2"/>
  <p:tag name="KSO_WM_UNIT_BK_DARK_LIGHT" val="1"/>
</p:tagLst>
</file>

<file path=ppt/tags/tag57.xml><?xml version="1.0" encoding="utf-8"?>
<p:tagLst xmlns:p="http://schemas.openxmlformats.org/presentationml/2006/main">
  <p:tag name="KSO_WM_SLIDE_BACKGROUND_TYPE" val="frame"/>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K_DARK_LIGHT" val="2"/>
</p:tagLst>
</file>

<file path=ppt/tags/tag58.xml><?xml version="1.0" encoding="utf-8"?>
<p:tagLst xmlns:p="http://schemas.openxmlformats.org/presentationml/2006/main">
  <p:tag name="KSO_WM_SLIDE_BACKGROUND_TYPE" val="frame"/>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K_DARK_LIGHT" val="2"/>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i*1"/>
  <p:tag name="KSO_WM_UNIT_LAYERLEVEL" val="1"/>
  <p:tag name="KSO_WM_TAG_VERSION" val="1.0"/>
  <p:tag name="KSO_WM_BEAUTIFY_FLAG" val="#wm#"/>
  <p:tag name="KSO_WM_UNIT_TYPE" val="i"/>
  <p:tag name="KSO_WM_UNIT_INDEX" val="1"/>
  <p:tag name="KSO_WM_UNIT_SUBTYPE" val="h"/>
  <p:tag name="KSO_WM_SLIDE_BACKGROUND_TYPE" val="leftRight"/>
  <p:tag name="KSO_WM_SLIDE_BK_DARK_LIGHT" val="2"/>
  <p:tag name="KSO_WM_UNIT_BK_DARK_LIGHT" val="1"/>
</p:tagLst>
</file>

<file path=ppt/tags/tag63.xml><?xml version="1.0" encoding="utf-8"?>
<p:tagLst xmlns:p="http://schemas.openxmlformats.org/presentationml/2006/main">
  <p:tag name="KSO_WM_SLIDE_BACKGROUND_TYPE" val="leftRight"/>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K_DARK_LIGHT" val="2"/>
</p:tagLst>
</file>

<file path=ppt/tags/tag64.xml><?xml version="1.0" encoding="utf-8"?>
<p:tagLst xmlns:p="http://schemas.openxmlformats.org/presentationml/2006/main">
  <p:tag name="KSO_WM_SLIDE_BACKGROUND_TYPE" val="leftRight"/>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K_DARK_LIGHT" val="2"/>
</p:tagLst>
</file>

<file path=ppt/tags/tag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i*1"/>
  <p:tag name="KSO_WM_UNIT_LAYERLEVEL" val="1"/>
  <p:tag name="KSO_WM_TAG_VERSION" val="1.0"/>
  <p:tag name="KSO_WM_BEAUTIFY_FLAG" val="#wm#"/>
  <p:tag name="KSO_WM_UNIT_TYPE" val="i"/>
  <p:tag name="KSO_WM_UNIT_INDEX" val="1"/>
  <p:tag name="KSO_WM_UNIT_SUBTYPE" val="h"/>
  <p:tag name="KSO_WM_SLIDE_BACKGROUND_TYPE" val="topBottom"/>
  <p:tag name="KSO_WM_SLIDE_BK_DARK_LIGHT" val="2"/>
  <p:tag name="KSO_WM_UNIT_BK_DARK_LIGHT" val="1"/>
</p:tagLst>
</file>

<file path=ppt/tags/tag69.xml><?xml version="1.0" encoding="utf-8"?>
<p:tagLst xmlns:p="http://schemas.openxmlformats.org/presentationml/2006/main">
  <p:tag name="KSO_WM_SLIDE_BACKGROUND_TYPE" val="topBottom"/>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K_DARK_LIGHT" val="2"/>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0.xml><?xml version="1.0" encoding="utf-8"?>
<p:tagLst xmlns:p="http://schemas.openxmlformats.org/presentationml/2006/main">
  <p:tag name="KSO_WM_SLIDE_BACKGROUND_TYPE" val="topBottom"/>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K_DARK_LIGHT" val="2"/>
</p:tagLst>
</file>

<file path=ppt/tags/tag7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7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7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74.xml><?xml version="1.0" encoding="utf-8"?>
<p:tagLst xmlns:p="http://schemas.openxmlformats.org/presentationml/2006/main">
  <p:tag name="KSO_WM_SLIDE_BACKGROUND_TYPE" val="bottomTop"/>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K_DARK_LIGHT" val="2"/>
</p:tagLst>
</file>

<file path=ppt/tags/tag75.xml><?xml version="1.0" encoding="utf-8"?>
<p:tagLst xmlns:p="http://schemas.openxmlformats.org/presentationml/2006/main">
  <p:tag name="KSO_WM_SLIDE_BACKGROUND_TYPE" val="bottomTop"/>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K_DARK_LIGHT" val="2"/>
</p:tagLst>
</file>

<file path=ppt/tags/tag7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i*1"/>
  <p:tag name="KSO_WM_UNIT_LAYERLEVEL" val="1"/>
  <p:tag name="KSO_WM_TAG_VERSION" val="1.0"/>
  <p:tag name="KSO_WM_BEAUTIFY_FLAG" val="#wm#"/>
  <p:tag name="KSO_WM_UNIT_TYPE" val="i"/>
  <p:tag name="KSO_WM_UNIT_INDEX" val="1"/>
  <p:tag name="KSO_WM_UNIT_SUBTYPE" val="h"/>
  <p:tag name="KSO_WM_SLIDE_BACKGROUND_TYPE" val="bottomTop"/>
  <p:tag name="KSO_WM_SLIDE_BK_DARK_LIGHT" val="2"/>
  <p:tag name="KSO_WM_UNIT_BK_DARK_LIGHT" val="1"/>
</p:tagLst>
</file>

<file path=ppt/tags/tag7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7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7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80.xml><?xml version="1.0" encoding="utf-8"?>
<p:tagLst xmlns:p="http://schemas.openxmlformats.org/presentationml/2006/main">
  <p:tag name="KSO_WM_SLIDE_BACKGROUND_TYPE" val="navigatio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K_DARK_LIGHT" val="2"/>
</p:tagLst>
</file>

<file path=ppt/tags/tag81.xml><?xml version="1.0" encoding="utf-8"?>
<p:tagLst xmlns:p="http://schemas.openxmlformats.org/presentationml/2006/main">
  <p:tag name="KSO_WM_SLIDE_BACKGROUND_TYPE" val="navigatio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K_DARK_LIGHT" val="2"/>
</p:tagLst>
</file>

<file path=ppt/tags/tag8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i*1"/>
  <p:tag name="KSO_WM_UNIT_LAYERLEVEL" val="1"/>
  <p:tag name="KSO_WM_TAG_VERSION" val="1.0"/>
  <p:tag name="KSO_WM_BEAUTIFY_FLAG" val="#wm#"/>
  <p:tag name="KSO_WM_UNIT_TYPE" val="i"/>
  <p:tag name="KSO_WM_UNIT_INDEX" val="1"/>
  <p:tag name="KSO_WM_UNIT_SUBTYPE" val="h"/>
  <p:tag name="KSO_WM_SLIDE_BACKGROUND_TYPE" val="navigation"/>
  <p:tag name="KSO_WM_SLIDE_BK_DARK_LIGHT" val="2"/>
  <p:tag name="KSO_WM_UNIT_BK_DARK_LIGHT" val="1"/>
</p:tagLst>
</file>

<file path=ppt/tags/tag8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8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8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8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i*1"/>
  <p:tag name="KSO_WM_UNIT_LAYERLEVEL" val="1"/>
  <p:tag name="KSO_WM_TAG_VERSION" val="1.0"/>
  <p:tag name="KSO_WM_BEAUTIFY_FLAG" val="#wm#"/>
  <p:tag name="KSO_WM_UNIT_TYPE" val="i"/>
  <p:tag name="KSO_WM_UNIT_INDEX" val="1"/>
  <p:tag name="KSO_WM_UNIT_SUBTYPE" val="h"/>
  <p:tag name="KSO_WM_SLIDE_BACKGROUND_TYPE" val="belt"/>
  <p:tag name="KSO_WM_SLIDE_BK_DARK_LIGHT" val="2"/>
  <p:tag name="KSO_WM_UNIT_BK_DARK_LIGHT" val="1"/>
</p:tagLst>
</file>

<file path=ppt/tags/tag87.xml><?xml version="1.0" encoding="utf-8"?>
<p:tagLst xmlns:p="http://schemas.openxmlformats.org/presentationml/2006/main">
  <p:tag name="KSO_WM_SLIDE_BACKGROUND_TYPE" val="belt"/>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K_DARK_LIGHT" val="2"/>
</p:tagLst>
</file>

<file path=ppt/tags/tag88.xml><?xml version="1.0" encoding="utf-8"?>
<p:tagLst xmlns:p="http://schemas.openxmlformats.org/presentationml/2006/main">
  <p:tag name="KSO_WM_SLIDE_BACKGROUND_TYPE" val="belt"/>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K_DARK_LIGHT" val="2"/>
</p:tagLst>
</file>

<file path=ppt/tags/tag89.xml><?xml version="1.0" encoding="utf-8"?>
<p:tagLst xmlns:p="http://schemas.openxmlformats.org/presentationml/2006/main">
  <p:tag name="KSO_WM_SLIDE_BACKGROUND_TYPE" val="belt"/>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K_DARK_LIGHT" val="2"/>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90.xml><?xml version="1.0" encoding="utf-8"?>
<p:tagLst xmlns:p="http://schemas.openxmlformats.org/presentationml/2006/main">
  <p:tag name="KSO_WM_SLIDE_BACKGROUND_TYPE" val="belt"/>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K_DARK_LIGHT" val="2"/>
</p:tagLst>
</file>

<file path=ppt/tags/tag9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9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9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9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295"/>
</p:tagLst>
</file>

<file path=ppt/tags/tag9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295"/>
</p:tagLst>
</file>

<file path=ppt/tags/tag9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9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9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99.xml><?xml version="1.0" encoding="utf-8"?>
<p:tagLst xmlns:p="http://schemas.openxmlformats.org/presentationml/2006/main">
  <p:tag name="KSO_WM_TEMPLATE_SUBCATEGORY" val="0"/>
  <p:tag name="KSO_WM_TEMPLATE_MASTER_TYPE" val="1"/>
  <p:tag name="KSO_WM_TEMPLATE_COLOR_TYPE" val="1"/>
  <p:tag name="KSO_WM_TEMPLATE_MASTER_THUMB_INDEX" val="12"/>
  <p:tag name="KSO_WM_TAG_VERSION" val="1.0"/>
  <p:tag name="KSO_WM_BEAUTIFY_FLAG" val="#wm#"/>
  <p:tag name="KSO_WM_TEMPLATE_CATEGORY" val="custom"/>
  <p:tag name="KSO_WM_TEMPLATE_INDEX" val="20205295"/>
  <p:tag name="KSO_WM_TEMPLATE_THUMBS_INDEX" val="1、4、7、8、9、12、15、16、17、19、20、21、22、24"/>
</p:tagLst>
</file>

<file path=ppt/theme/theme1.xml><?xml version="1.0" encoding="utf-8"?>
<a:theme xmlns:a="http://schemas.openxmlformats.org/drawingml/2006/main" name="Office 主题​​">
  <a:themeElements>
    <a:clrScheme name="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fontScheme name="Office 主题​​">
      <a:majorFont>
        <a:latin typeface="等线 Light"/>
        <a:ea typeface="等线 Light"/>
        <a:cs typeface=""/>
      </a:majorFont>
      <a:minorFont>
        <a:latin typeface="等线"/>
        <a:ea typeface="等线"/>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defRPr kumimoji="0" lang="zh-CN" altLang="zh-CN" sz="13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defRPr kumimoji="0" lang="zh-CN" altLang="zh-CN" sz="13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lnDef>
  </a:objectDefaults>
  <a:extraClrSchemeLst>
    <a:extraClrScheme>
      <a:clrScheme name="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3_Office 主题​​">
  <a:themeElements>
    <a:clrScheme name="022518">
      <a:dk1>
        <a:sysClr val="windowText" lastClr="000000"/>
      </a:dk1>
      <a:lt1>
        <a:sysClr val="window" lastClr="FFFFFF"/>
      </a:lt1>
      <a:dk2>
        <a:srgbClr val="ECFBFD"/>
      </a:dk2>
      <a:lt2>
        <a:srgbClr val="FFFFFF"/>
      </a:lt2>
      <a:accent1>
        <a:srgbClr val="4DB0E1"/>
      </a:accent1>
      <a:accent2>
        <a:srgbClr val="51B8D6"/>
      </a:accent2>
      <a:accent3>
        <a:srgbClr val="54C0CB"/>
      </a:accent3>
      <a:accent4>
        <a:srgbClr val="58C9C1"/>
      </a:accent4>
      <a:accent5>
        <a:srgbClr val="5BD1B6"/>
      </a:accent5>
      <a:accent6>
        <a:srgbClr val="5FD9AB"/>
      </a:accent6>
      <a:hlink>
        <a:srgbClr val="658BD5"/>
      </a:hlink>
      <a:folHlink>
        <a:srgbClr val="A16AA5"/>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2459</Words>
  <Application>WPS 演示</Application>
  <PresentationFormat/>
  <Paragraphs>201</Paragraphs>
  <Slides>32</Slides>
  <Notes>2</Notes>
  <HiddenSlides>0</HiddenSlides>
  <MMClips>0</MMClips>
  <ScaleCrop>false</ScaleCrop>
  <HeadingPairs>
    <vt:vector size="6" baseType="variant">
      <vt:variant>
        <vt:lpstr>已用的字体</vt:lpstr>
      </vt:variant>
      <vt:variant>
        <vt:i4>13</vt:i4>
      </vt:variant>
      <vt:variant>
        <vt:lpstr>主题</vt:lpstr>
      </vt:variant>
      <vt:variant>
        <vt:i4>2</vt:i4>
      </vt:variant>
      <vt:variant>
        <vt:lpstr>幻灯片标题</vt:lpstr>
      </vt:variant>
      <vt:variant>
        <vt:i4>32</vt:i4>
      </vt:variant>
    </vt:vector>
  </HeadingPairs>
  <TitlesOfParts>
    <vt:vector size="47" baseType="lpstr">
      <vt:lpstr>Arial</vt:lpstr>
      <vt:lpstr>宋体</vt:lpstr>
      <vt:lpstr>Wingdings</vt:lpstr>
      <vt:lpstr>等线</vt:lpstr>
      <vt:lpstr>等线 Light</vt:lpstr>
      <vt:lpstr>微软雅黑</vt:lpstr>
      <vt:lpstr>汉仪旗黑-85S</vt:lpstr>
      <vt:lpstr>黑体</vt:lpstr>
      <vt:lpstr>Arial Black</vt:lpstr>
      <vt:lpstr>Constantia</vt:lpstr>
      <vt:lpstr>HelveticaNeueLT Pro 67 MdCn</vt:lpstr>
      <vt:lpstr>Wingdings</vt:lpstr>
      <vt:lpstr>Arial Unicode MS</vt:lpstr>
      <vt:lpstr>Office 主题​​</vt:lpstr>
      <vt:lpstr>3_Office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正保自考365</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王子</dc:creator>
  <cp:lastModifiedBy>刘丹</cp:lastModifiedBy>
  <cp:revision>869</cp:revision>
  <dcterms:created xsi:type="dcterms:W3CDTF">2016-06-07T15:36:00Z</dcterms:created>
  <dcterms:modified xsi:type="dcterms:W3CDTF">2026-01-23T06:14:53Z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2052-12.1.0.23542</vt:lpwstr>
  </property>
  <property fmtid="{D5CDD505-2E9C-101B-9397-08002B2CF9AE}" pid="3" name="ICV">
    <vt:lpwstr>19D7E7A2DF6B4E34817D076F4278CFB4</vt:lpwstr>
  </property>
</Properties>
</file>