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819" r:id="rId8"/>
    <p:sldId id="820" r:id="rId9"/>
    <p:sldId id="663" r:id="rId10"/>
    <p:sldId id="794" r:id="rId11"/>
    <p:sldId id="700" r:id="rId12"/>
    <p:sldId id="702" r:id="rId13"/>
    <p:sldId id="847" r:id="rId14"/>
    <p:sldId id="869" r:id="rId15"/>
    <p:sldId id="848" r:id="rId16"/>
    <p:sldId id="849" r:id="rId17"/>
    <p:sldId id="850" r:id="rId18"/>
    <p:sldId id="826" r:id="rId19"/>
    <p:sldId id="666" r:id="rId20"/>
    <p:sldId id="872" r:id="rId21"/>
    <p:sldId id="873" r:id="rId22"/>
    <p:sldId id="874" r:id="rId23"/>
    <p:sldId id="713" r:id="rId24"/>
    <p:sldId id="714" r:id="rId25"/>
    <p:sldId id="870" r:id="rId26"/>
    <p:sldId id="871" r:id="rId27"/>
    <p:sldId id="717" r:id="rId28"/>
    <p:sldId id="720" r:id="rId29"/>
    <p:sldId id="721" r:id="rId30"/>
    <p:sldId id="827" r:id="rId31"/>
    <p:sldId id="777" r:id="rId32"/>
    <p:sldId id="828" r:id="rId33"/>
    <p:sldId id="829"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86" userDrawn="1">
          <p15:clr>
            <a:srgbClr val="A4A3A4"/>
          </p15:clr>
        </p15:guide>
        <p15:guide id="3" pos="608"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86"/>
        <p:guide pos="608"/>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3.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中国传媒大学高等教育自学考试过程性评价网络助学平台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中国传媒大学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2026</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04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考核内容-知识点测试</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a:t>
            </a:r>
            <a:r>
              <a:rPr lang="zh-CN"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成绩查询</a:t>
            </a:r>
            <a:r>
              <a:rPr lang="zh-CN" sz="1600">
                <a:latin typeface="微软雅黑" panose="020B0503020204020204" pitchFamily="34" charset="-122"/>
                <a:ea typeface="微软雅黑" panose="020B0503020204020204" pitchFamily="34" charset="-122"/>
                <a:cs typeface="微软雅黑" panose="020B0503020204020204" pitchFamily="34" charset="-122"/>
              </a:rPr>
              <a:t>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73735" y="1633220"/>
            <a:ext cx="4410075" cy="2359025"/>
          </a:xfrm>
          <a:prstGeom prst="rect">
            <a:avLst/>
          </a:prstGeom>
          <a:ln>
            <a:solidFill>
              <a:srgbClr val="0B0C0B"/>
            </a:solidFill>
          </a:ln>
        </p:spPr>
      </p:pic>
      <p:pic>
        <p:nvPicPr>
          <p:cNvPr id="2" name="图片 1"/>
          <p:cNvPicPr>
            <a:picLocks noChangeAspect="1"/>
          </p:cNvPicPr>
          <p:nvPr/>
        </p:nvPicPr>
        <p:blipFill>
          <a:blip r:embed="rId2"/>
          <a:stretch>
            <a:fillRect/>
          </a:stretch>
        </p:blipFill>
        <p:spPr>
          <a:xfrm>
            <a:off x="5280025" y="1721485"/>
            <a:ext cx="2874645" cy="1701165"/>
          </a:xfrm>
          <a:prstGeom prst="rect">
            <a:avLst/>
          </a:prstGeom>
          <a:ln>
            <a:solidFill>
              <a:srgbClr val="0B0C0B"/>
            </a:solidFill>
          </a:ln>
        </p:spPr>
      </p:pic>
      <p:pic>
        <p:nvPicPr>
          <p:cNvPr id="5" name="图片 4"/>
          <p:cNvPicPr>
            <a:picLocks noChangeAspect="1"/>
          </p:cNvPicPr>
          <p:nvPr/>
        </p:nvPicPr>
        <p:blipFill>
          <a:blip r:embed="rId3"/>
          <a:stretch>
            <a:fillRect/>
          </a:stretch>
        </p:blipFill>
        <p:spPr>
          <a:xfrm>
            <a:off x="5713730" y="3105150"/>
            <a:ext cx="3011170" cy="167386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1009650" y="963295"/>
            <a:ext cx="2418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中国传媒大学</a:t>
            </a:r>
            <a:endParaRPr lang="en-US" altLang="zh-CN"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15715" y="97218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28713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221095" y="1309370"/>
            <a:ext cx="1652933" cy="360000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1263015" y="1328420"/>
            <a:ext cx="1660981" cy="3600000"/>
          </a:xfrm>
          <a:prstGeom prst="rect">
            <a:avLst/>
          </a:prstGeom>
          <a:ln>
            <a:solidFill>
              <a:srgbClr val="0B0C0B"/>
            </a:solidFill>
          </a:ln>
        </p:spPr>
      </p:pic>
      <p:pic>
        <p:nvPicPr>
          <p:cNvPr id="8" name="图片 7"/>
          <p:cNvPicPr>
            <a:picLocks noChangeAspect="1"/>
          </p:cNvPicPr>
          <p:nvPr/>
        </p:nvPicPr>
        <p:blipFill>
          <a:blip r:embed="rId3"/>
          <a:stretch>
            <a:fillRect/>
          </a:stretch>
        </p:blipFill>
        <p:spPr>
          <a:xfrm>
            <a:off x="3742055" y="1300480"/>
            <a:ext cx="1661322"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35470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5690870" y="873125"/>
            <a:ext cx="1886585" cy="409067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535305" y="112141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568575" y="1059815"/>
            <a:ext cx="1776095" cy="3859530"/>
          </a:xfrm>
          <a:prstGeom prst="rect">
            <a:avLst/>
          </a:prstGeom>
          <a:ln>
            <a:solidFill>
              <a:srgbClr val="0B0C0B"/>
            </a:solidFill>
          </a:ln>
        </p:spPr>
      </p:pic>
      <p:pic>
        <p:nvPicPr>
          <p:cNvPr id="2" name="图片 1"/>
          <p:cNvPicPr>
            <a:picLocks noChangeAspect="1"/>
          </p:cNvPicPr>
          <p:nvPr/>
        </p:nvPicPr>
        <p:blipFill>
          <a:blip r:embed="rId2"/>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3"/>
          <a:stretch>
            <a:fillRect/>
          </a:stretch>
        </p:blipFill>
        <p:spPr>
          <a:xfrm>
            <a:off x="4683760" y="1050290"/>
            <a:ext cx="1776095" cy="385127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知识点测试处进行补做。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1897380" y="2794000"/>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257935" y="1151890"/>
            <a:ext cx="1771015" cy="385953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895975" y="1155065"/>
            <a:ext cx="1776730" cy="3851275"/>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3576955" y="1155065"/>
            <a:ext cx="1770380" cy="384683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3956685" y="2551430"/>
            <a:ext cx="4703445" cy="2265680"/>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39900" cy="379666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51330" cy="3797300"/>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1090295" y="1158240"/>
            <a:ext cx="1761490" cy="379920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7400" y="758190"/>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6</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1</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28</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11</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a:t>
            </a:r>
            <a:r>
              <a:rPr lang="en-US" altLang="zh-CN" sz="1600" b="1" dirty="0" smtClean="0">
                <a:solidFill>
                  <a:srgbClr val="C00000"/>
                </a:solidFill>
                <a:latin typeface="微软雅黑" panose="020B0503020204020204" pitchFamily="34" charset="-122"/>
                <a:ea typeface="微软雅黑" panose="020B0503020204020204" pitchFamily="34" charset="-122"/>
              </a:rPr>
              <a:t>15880161528</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64540"/>
            <a:ext cx="7694295"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登录地址：http://zgcmdx.zikao365.com</a:t>
            </a:r>
            <a:endParaRPr lang="zh-CN" altLang="en-US" sz="1600">
              <a:latin typeface="微软雅黑" panose="020B0503020204020204" pitchFamily="34" charset="-122"/>
              <a:ea typeface="微软雅黑" panose="020B0503020204020204" pitchFamily="34" charset="-122"/>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lang="zh-CN" altLang="en-US"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6305" y="1595755"/>
            <a:ext cx="7743734" cy="324000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603631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首次</a:t>
            </a:r>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176655"/>
            <a:ext cx="6355080" cy="361378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16712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04620"/>
            <a:ext cx="5065066" cy="2160000"/>
          </a:xfrm>
          <a:prstGeom prst="rect">
            <a:avLst/>
          </a:prstGeom>
          <a:ln>
            <a:solidFill>
              <a:srgbClr val="9B958D"/>
            </a:solidFill>
          </a:ln>
        </p:spPr>
      </p:pic>
      <p:pic>
        <p:nvPicPr>
          <p:cNvPr id="3" name="图片 2"/>
          <p:cNvPicPr>
            <a:picLocks noChangeAspect="1"/>
          </p:cNvPicPr>
          <p:nvPr/>
        </p:nvPicPr>
        <p:blipFill>
          <a:blip r:embed="rId2"/>
          <a:stretch>
            <a:fillRect/>
          </a:stretch>
        </p:blipFill>
        <p:spPr>
          <a:xfrm>
            <a:off x="4284980" y="2412365"/>
            <a:ext cx="4288790" cy="2213610"/>
          </a:xfrm>
          <a:prstGeom prst="rect">
            <a:avLst/>
          </a:prstGeom>
          <a:ln>
            <a:solidFill>
              <a:srgbClr val="9B958D"/>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KSO_DOCER_TEMPLATE_OPEN_ONCE_MARK"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2496</Words>
  <Application>WPS 演示</Application>
  <PresentationFormat/>
  <Paragraphs>201</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862</cp:revision>
  <dcterms:created xsi:type="dcterms:W3CDTF">2016-06-07T15:36:00Z</dcterms:created>
  <dcterms:modified xsi:type="dcterms:W3CDTF">2026-01-23T03:45:02Z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19D7E7A2DF6B4E34817D076F4278CFB4</vt:lpwstr>
  </property>
</Properties>
</file>