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7"/>
  </p:handoutMasterIdLst>
  <p:sldIdLst>
    <p:sldId id="722" r:id="rId4"/>
    <p:sldId id="723" r:id="rId6"/>
    <p:sldId id="660" r:id="rId7"/>
    <p:sldId id="724" r:id="rId8"/>
    <p:sldId id="662" r:id="rId9"/>
    <p:sldId id="663" r:id="rId10"/>
    <p:sldId id="605" r:id="rId11"/>
    <p:sldId id="700" r:id="rId12"/>
    <p:sldId id="702" r:id="rId13"/>
    <p:sldId id="812" r:id="rId14"/>
    <p:sldId id="706" r:id="rId15"/>
    <p:sldId id="813" r:id="rId16"/>
    <p:sldId id="814" r:id="rId17"/>
    <p:sldId id="815" r:id="rId18"/>
    <p:sldId id="754" r:id="rId19"/>
    <p:sldId id="666" r:id="rId20"/>
    <p:sldId id="816" r:id="rId21"/>
    <p:sldId id="817" r:id="rId22"/>
    <p:sldId id="818" r:id="rId23"/>
    <p:sldId id="713" r:id="rId24"/>
    <p:sldId id="714" r:id="rId25"/>
    <p:sldId id="819" r:id="rId26"/>
    <p:sldId id="820" r:id="rId27"/>
    <p:sldId id="795" r:id="rId28"/>
    <p:sldId id="796" r:id="rId29"/>
    <p:sldId id="797" r:id="rId30"/>
    <p:sldId id="798" r:id="rId31"/>
    <p:sldId id="777" r:id="rId32"/>
    <p:sldId id="799" r:id="rId33"/>
    <p:sldId id="800" r:id="rId34"/>
    <p:sldId id="778" r:id="rId35"/>
    <p:sldId id="779" r:id="rId36"/>
  </p:sldIdLst>
  <p:sldSz cx="9144000" cy="5143500"/>
  <p:notesSz cx="6858000" cy="9144000"/>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58" userDrawn="1">
          <p15:clr>
            <a:srgbClr val="A4A3A4"/>
          </p15:clr>
        </p15:guide>
        <p15:guide id="2" orient="horz" pos="1072" userDrawn="1">
          <p15:clr>
            <a:srgbClr val="A4A3A4"/>
          </p15:clr>
        </p15:guide>
        <p15:guide id="3" pos="574" userDrawn="1">
          <p15:clr>
            <a:srgbClr val="A4A3A4"/>
          </p15:clr>
        </p15:guide>
        <p15:guide id="4" pos="5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148.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2.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4.xml"/><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14923"/>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福建师范大学</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2026</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04</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1380490"/>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751455" y="1116965"/>
            <a:ext cx="5908675" cy="324167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听课过程中，每隔一段时间会弹出“知识点测试”对话框。“知识点测试”可反复做，做对一次即可得分，做错或漏做可在成绩查询处补做知识点。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01800"/>
            <a:ext cx="5426710" cy="290258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5053330" y="2854325"/>
            <a:ext cx="3606800" cy="200469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2423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20495"/>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6614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APP下载</a:t>
            </a:r>
            <a:r>
              <a:rPr lang="zh-CN" altLang="en-US" sz="2100" dirty="0">
                <a:latin typeface="微软雅黑" panose="020B0503020204020204" pitchFamily="34" charset="-122"/>
                <a:ea typeface="微软雅黑" panose="020B0503020204020204" pitchFamily="34" charset="-122"/>
              </a:rPr>
              <a:t>安装</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66122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APP安装提示（确保下载最新版APP）</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4" name="文本框 30"/>
          <p:cNvSpPr>
            <a:spLocks noChangeArrowheads="1"/>
          </p:cNvSpPr>
          <p:nvPr/>
        </p:nvSpPr>
        <p:spPr bwMode="auto">
          <a:xfrm>
            <a:off x="673735" y="3329940"/>
            <a:ext cx="26860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已经下载APP的考生请检查当前使用版本，如果不是最新，请卸载重新安装。</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5" name="文本框 4"/>
          <p:cNvSpPr txBox="1"/>
          <p:nvPr/>
        </p:nvSpPr>
        <p:spPr>
          <a:xfrm>
            <a:off x="623570" y="1341755"/>
            <a:ext cx="7390765" cy="1814830"/>
          </a:xfrm>
          <a:prstGeom prst="rect">
            <a:avLst/>
          </a:prstGeom>
          <a:noFill/>
        </p:spPr>
        <p:txBody>
          <a:bodyPr wrap="square" rtlCol="0" anchor="t">
            <a:spAutoFit/>
          </a:bodyPr>
          <a:p>
            <a:r>
              <a:rPr lang="zh-CN" altLang="en-US" sz="1600" b="1">
                <a:latin typeface="微软雅黑" panose="020B0503020204020204" pitchFamily="34" charset="-122"/>
                <a:ea typeface="微软雅黑" panose="020B0503020204020204" pitchFamily="34" charset="-122"/>
              </a:rPr>
              <a:t>下载方式1：</a:t>
            </a:r>
            <a:r>
              <a:rPr lang="zh-CN" altLang="en-US" sz="1600">
                <a:latin typeface="微软雅黑" panose="020B0503020204020204" pitchFamily="34" charset="-122"/>
                <a:ea typeface="微软雅黑" panose="020B0503020204020204" pitchFamily="34" charset="-122"/>
              </a:rPr>
              <a:t>扫描下方二维码下载</a:t>
            </a:r>
            <a:endParaRPr lang="zh-CN" altLang="en-US" sz="1600">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下载方式2：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点击链接 https://www.zikao365.com/zhuanti/gckhapp/ 手机下载“自考过程考核APP”，</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安装最新版本软件。</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下载方式</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考生可以进入“华为应用市场、豌豆荚、苹果APP Store、小米应用商店、OPPO软件商店、魅族应用商店、360手机助手”中，自行检索关键词“自考过程考核”，下载APP进行安装。</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5809615" y="3006090"/>
            <a:ext cx="1704975" cy="1733550"/>
          </a:xfrm>
          <a:prstGeom prst="rect">
            <a:avLst/>
          </a:prstGeom>
        </p:spPr>
      </p:pic>
      <p:pic>
        <p:nvPicPr>
          <p:cNvPr id="2" name="图片 1" descr="logo"/>
          <p:cNvPicPr>
            <a:picLocks noChangeAspect="1"/>
          </p:cNvPicPr>
          <p:nvPr/>
        </p:nvPicPr>
        <p:blipFill>
          <a:blip r:embed="rId2"/>
          <a:stretch>
            <a:fillRect/>
          </a:stretch>
        </p:blipFill>
        <p:spPr>
          <a:xfrm>
            <a:off x="7503160" y="213360"/>
            <a:ext cx="1274445" cy="33972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2105"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安卓系统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2" name="图片 1"/>
          <p:cNvPicPr>
            <a:picLocks noChangeAspect="1"/>
          </p:cNvPicPr>
          <p:nvPr/>
        </p:nvPicPr>
        <p:blipFill>
          <a:blip r:embed="rId1"/>
          <a:stretch>
            <a:fillRect/>
          </a:stretch>
        </p:blipFill>
        <p:spPr>
          <a:xfrm>
            <a:off x="1938020" y="993140"/>
            <a:ext cx="1882775" cy="3941445"/>
          </a:xfrm>
          <a:prstGeom prst="rect">
            <a:avLst/>
          </a:prstGeom>
          <a:ln>
            <a:solidFill>
              <a:schemeClr val="bg1">
                <a:lumMod val="50000"/>
              </a:schemeClr>
            </a:solidFill>
          </a:ln>
        </p:spPr>
      </p:pic>
      <p:pic>
        <p:nvPicPr>
          <p:cNvPr id="3" name="图片 2"/>
          <p:cNvPicPr>
            <a:picLocks noChangeAspect="1"/>
          </p:cNvPicPr>
          <p:nvPr/>
        </p:nvPicPr>
        <p:blipFill>
          <a:blip r:embed="rId2"/>
          <a:stretch>
            <a:fillRect/>
          </a:stretch>
        </p:blipFill>
        <p:spPr>
          <a:xfrm>
            <a:off x="4241800" y="993140"/>
            <a:ext cx="1881505" cy="3941445"/>
          </a:xfrm>
          <a:prstGeom prst="rect">
            <a:avLst/>
          </a:prstGeom>
          <a:ln>
            <a:solidFill>
              <a:schemeClr val="bg1">
                <a:lumMod val="50000"/>
              </a:schemeClr>
            </a:solidFill>
          </a:ln>
        </p:spPr>
      </p:pic>
      <p:pic>
        <p:nvPicPr>
          <p:cNvPr id="8" name="图片 7"/>
          <p:cNvPicPr>
            <a:picLocks noChangeAspect="1"/>
          </p:cNvPicPr>
          <p:nvPr/>
        </p:nvPicPr>
        <p:blipFill>
          <a:blip r:embed="rId3"/>
          <a:stretch>
            <a:fillRect/>
          </a:stretch>
        </p:blipFill>
        <p:spPr>
          <a:xfrm>
            <a:off x="6613525" y="993775"/>
            <a:ext cx="1882775" cy="3940810"/>
          </a:xfrm>
          <a:prstGeom prst="rect">
            <a:avLst/>
          </a:prstGeom>
          <a:ln>
            <a:solidFill>
              <a:schemeClr val="bg1">
                <a:lumMod val="50000"/>
              </a:schemeClr>
            </a:solidFill>
          </a:ln>
        </p:spPr>
      </p:pic>
      <p:pic>
        <p:nvPicPr>
          <p:cNvPr id="9" name="图片 8" descr="logo"/>
          <p:cNvPicPr>
            <a:picLocks noChangeAspect="1"/>
          </p:cNvPicPr>
          <p:nvPr/>
        </p:nvPicPr>
        <p:blipFill>
          <a:blip r:embed="rId4"/>
          <a:stretch>
            <a:fillRect/>
          </a:stretch>
        </p:blipFill>
        <p:spPr>
          <a:xfrm>
            <a:off x="7481570" y="213360"/>
            <a:ext cx="1274445" cy="33972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0200"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en-US" altLang="zh-CN"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IOS</a:t>
            </a: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4" name="图片 3"/>
          <p:cNvPicPr>
            <a:picLocks noChangeAspect="1"/>
          </p:cNvPicPr>
          <p:nvPr/>
        </p:nvPicPr>
        <p:blipFill>
          <a:blip r:embed="rId1"/>
          <a:stretch>
            <a:fillRect/>
          </a:stretch>
        </p:blipFill>
        <p:spPr>
          <a:xfrm>
            <a:off x="2286000" y="861060"/>
            <a:ext cx="2099945" cy="4168140"/>
          </a:xfrm>
          <a:prstGeom prst="rect">
            <a:avLst/>
          </a:prstGeom>
          <a:ln>
            <a:solidFill>
              <a:schemeClr val="bg1">
                <a:lumMod val="50000"/>
              </a:schemeClr>
            </a:solidFill>
          </a:ln>
        </p:spPr>
      </p:pic>
      <p:pic>
        <p:nvPicPr>
          <p:cNvPr id="5" name="图片 4"/>
          <p:cNvPicPr>
            <a:picLocks noChangeAspect="1"/>
          </p:cNvPicPr>
          <p:nvPr/>
        </p:nvPicPr>
        <p:blipFill>
          <a:blip r:embed="rId2"/>
          <a:stretch>
            <a:fillRect/>
          </a:stretch>
        </p:blipFill>
        <p:spPr>
          <a:xfrm>
            <a:off x="5475605" y="861060"/>
            <a:ext cx="2115820" cy="4168140"/>
          </a:xfrm>
          <a:prstGeom prst="rect">
            <a:avLst/>
          </a:prstGeom>
          <a:ln>
            <a:solidFill>
              <a:schemeClr val="bg1">
                <a:lumMod val="50000"/>
              </a:schemeClr>
            </a:solidFill>
          </a:ln>
        </p:spPr>
      </p:pic>
      <p:pic>
        <p:nvPicPr>
          <p:cNvPr id="6" name="图片 5" descr="logo"/>
          <p:cNvPicPr>
            <a:picLocks noChangeAspect="1"/>
          </p:cNvPicPr>
          <p:nvPr/>
        </p:nvPicPr>
        <p:blipFill>
          <a:blip r:embed="rId3"/>
          <a:stretch>
            <a:fillRect/>
          </a:stretch>
        </p:blipFill>
        <p:spPr>
          <a:xfrm>
            <a:off x="7481570" y="213360"/>
            <a:ext cx="1274445" cy="33972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984250" y="963295"/>
            <a:ext cx="2418080" cy="337185"/>
          </a:xfrm>
          <a:prstGeom prst="rect">
            <a:avLst/>
          </a:prstGeom>
          <a:noFill/>
        </p:spPr>
        <p:txBody>
          <a:bodyPr wrap="none" rtlCol="0">
            <a:spAutoFit/>
          </a:bodyPr>
          <a:p>
            <a:pPr algn="l"/>
            <a:r>
              <a:rPr lang="zh-CN" altLang="en-US" sz="1600" b="1">
                <a:latin typeface="微软雅黑" panose="020B0503020204020204" pitchFamily="34" charset="-122"/>
                <a:ea typeface="微软雅黑" panose="020B0503020204020204" pitchFamily="34" charset="-122"/>
              </a:rPr>
              <a:t>选择</a:t>
            </a:r>
            <a:r>
              <a:rPr lang="zh-CN" altLang="en-US" sz="1600" b="1">
                <a:latin typeface="微软雅黑" panose="020B0503020204020204" pitchFamily="34" charset="-122"/>
                <a:ea typeface="微软雅黑" panose="020B0503020204020204" pitchFamily="34" charset="-122"/>
                <a:sym typeface="+mn-ea"/>
              </a:rPr>
              <a:t>福建</a:t>
            </a:r>
            <a:r>
              <a:rPr lang="en-US" altLang="zh-CN" sz="1600" b="1">
                <a:latin typeface="微软雅黑" panose="020B0503020204020204" pitchFamily="34" charset="-122"/>
                <a:ea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rPr>
              <a:t>福建师范大学</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6290945" y="1300480"/>
            <a:ext cx="1663111" cy="3600000"/>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1170305" y="1300480"/>
            <a:ext cx="1661276" cy="3600000"/>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3730625" y="1300480"/>
            <a:ext cx="1661400"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08710"/>
            <a:ext cx="32372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089015" y="822960"/>
            <a:ext cx="1910508" cy="414000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43000"/>
            <a:ext cx="3320415"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925820" y="824230"/>
            <a:ext cx="1909268" cy="414000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2818130" y="1065530"/>
            <a:ext cx="1776095" cy="385000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652905"/>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386330" y="3049905"/>
            <a:ext cx="4267835" cy="199453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563620" y="1160145"/>
            <a:ext cx="1770380" cy="3846830"/>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1172210" y="1155065"/>
            <a:ext cx="1792605" cy="385000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18310"/>
            <a:ext cx="4428490" cy="235521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3365" y="2444750"/>
            <a:ext cx="4596765" cy="245491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4163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1099820" y="1158240"/>
            <a:ext cx="1806575" cy="389382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728345"/>
            <a:ext cx="7872095" cy="403098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报名起止时间：202</a:t>
            </a:r>
            <a:r>
              <a:rPr lang="en-US" altLang="zh-CN" sz="1600" dirty="0" smtClean="0">
                <a:latin typeface="微软雅黑" panose="020B0503020204020204" pitchFamily="34" charset="-122"/>
                <a:ea typeface="微软雅黑" panose="020B0503020204020204" pitchFamily="34" charset="-122"/>
                <a:sym typeface="+mn-ea"/>
              </a:rPr>
              <a:t>6</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1</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30</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--2</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11</a:t>
            </a:r>
            <a:r>
              <a:rPr lang="zh-CN" altLang="en-US" sz="1600" dirty="0" smtClean="0">
                <a:latin typeface="微软雅黑" panose="020B0503020204020204" pitchFamily="34" charset="-122"/>
                <a:ea typeface="微软雅黑" panose="020B0503020204020204" pitchFamily="34" charset="-122"/>
                <a:sym typeface="+mn-ea"/>
              </a:rPr>
              <a:t>日</a:t>
            </a:r>
            <a:r>
              <a:rPr lang="zh-CN" altLang="en-US" sz="1600" dirty="0" smtClean="0">
                <a:latin typeface="微软雅黑" panose="020B0503020204020204" pitchFamily="34" charset="-122"/>
                <a:ea typeface="微软雅黑" panose="020B0503020204020204" pitchFamily="34" charset="-122"/>
                <a:sym typeface="+mn-ea"/>
              </a:rPr>
              <a:t>18:00</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endParaRPr sz="1600" dirty="0" smtClean="0">
              <a:latin typeface="微软雅黑" panose="020B0503020204020204" pitchFamily="34" charset="-122"/>
              <a:ea typeface="微软雅黑" panose="020B0503020204020204" pitchFamily="34" charset="-122"/>
              <a:sym typeface="+mn-ea"/>
            </a:endParaRPr>
          </a:p>
          <a:p>
            <a:pPr>
              <a:lnSpc>
                <a:spcPct val="200000"/>
              </a:lnSpc>
              <a:buFont typeface="Wingdings" panose="05000000000000000000" charset="0"/>
            </a:pPr>
            <a:r>
              <a:rPr lang="en-US" altLang="zh-CN" sz="1600" dirty="0" smtClean="0">
                <a:latin typeface="微软雅黑" panose="020B0503020204020204" pitchFamily="34" charset="-122"/>
                <a:ea typeface="微软雅黑" panose="020B0503020204020204" pitchFamily="34" charset="-122"/>
                <a:sym typeface="+mn-ea"/>
              </a:rPr>
              <a:t>      </a:t>
            </a: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a:t>
            </a:r>
            <a:r>
              <a:rPr sz="1600" b="1" dirty="0" smtClean="0">
                <a:solidFill>
                  <a:srgbClr val="C00000"/>
                </a:solidFill>
                <a:latin typeface="微软雅黑" panose="020B0503020204020204" pitchFamily="34" charset="-122"/>
                <a:ea typeface="微软雅黑" panose="020B0503020204020204" pitchFamily="34" charset="-122"/>
              </a:rPr>
              <a:t>微信咨询（只限添加微信）：</a:t>
            </a:r>
            <a:r>
              <a:rPr lang="en-US" altLang="zh-CN" sz="1600" b="1" dirty="0" smtClean="0">
                <a:solidFill>
                  <a:srgbClr val="C00000"/>
                </a:solidFill>
                <a:latin typeface="微软雅黑" panose="020B0503020204020204" pitchFamily="34" charset="-122"/>
                <a:ea typeface="微软雅黑" panose="020B0503020204020204" pitchFamily="34" charset="-122"/>
              </a:rPr>
              <a:t>15880161528</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24</a:t>
            </a:r>
            <a:r>
              <a:rPr lang="zh-CN" altLang="en-US" sz="1600" b="1" dirty="0" smtClean="0">
                <a:solidFill>
                  <a:srgbClr val="C00000"/>
                </a:solidFill>
                <a:latin typeface="微软雅黑" panose="020B0503020204020204" pitchFamily="34" charset="-122"/>
                <a:ea typeface="微软雅黑" panose="020B0503020204020204" pitchFamily="34" charset="-122"/>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36600"/>
            <a:ext cx="7694295" cy="82994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rPr>
              <a:t>登录地址：https://fjsfdx.zikao365.com/</a:t>
            </a:r>
            <a:endParaRPr lang="zh-CN" altLang="en-US" sz="1600">
              <a:latin typeface="微软雅黑" panose="020B0503020204020204" pitchFamily="34" charset="-122"/>
              <a:ea typeface="微软雅黑" panose="020B0503020204020204" pitchFamily="34" charset="-122"/>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960755" y="1595120"/>
            <a:ext cx="7270115" cy="329311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195705"/>
            <a:ext cx="7654290" cy="350393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652907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登录之后，点击右上角“个人中心”，进入学生首页，开始学习。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965200" y="1371600"/>
            <a:ext cx="4255770" cy="2399665"/>
          </a:xfrm>
          <a:prstGeom prst="rect">
            <a:avLst/>
          </a:prstGeom>
        </p:spPr>
      </p:pic>
      <p:pic>
        <p:nvPicPr>
          <p:cNvPr id="6" name="图片 5"/>
          <p:cNvPicPr>
            <a:picLocks noChangeAspect="1"/>
          </p:cNvPicPr>
          <p:nvPr/>
        </p:nvPicPr>
        <p:blipFill>
          <a:blip r:embed="rId2"/>
          <a:stretch>
            <a:fillRect/>
          </a:stretch>
        </p:blipFill>
        <p:spPr>
          <a:xfrm>
            <a:off x="4913630" y="2533015"/>
            <a:ext cx="3746500" cy="2239010"/>
          </a:xfrm>
          <a:prstGeom prst="rect">
            <a:avLst/>
          </a:prstGeom>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commondata" val="eyJoZGlkIjoiYWExYzMxM2NlM2JhZDJmZDcxYTUwMjNkNWY3ZThkYzA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2481</Words>
  <Application>WPS 演示</Application>
  <PresentationFormat/>
  <Paragraphs>202</Paragraphs>
  <Slides>32</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32</vt:i4>
      </vt:variant>
    </vt:vector>
  </HeadingPairs>
  <TitlesOfParts>
    <vt:vector size="47"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刘丹</cp:lastModifiedBy>
  <cp:revision>860</cp:revision>
  <dcterms:created xsi:type="dcterms:W3CDTF">2016-06-07T15:36:00Z</dcterms:created>
  <dcterms:modified xsi:type="dcterms:W3CDTF">2026-01-23T07:08:43Z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19D7E7A2DF6B4E34817D076F4278CFB4</vt:lpwstr>
  </property>
</Properties>
</file>