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3"/>
  </p:handoutMasterIdLst>
  <p:sldIdLst>
    <p:sldId id="722" r:id="rId4"/>
    <p:sldId id="723" r:id="rId6"/>
    <p:sldId id="660" r:id="rId7"/>
    <p:sldId id="724" r:id="rId8"/>
    <p:sldId id="662" r:id="rId9"/>
    <p:sldId id="837" r:id="rId10"/>
    <p:sldId id="838" r:id="rId11"/>
    <p:sldId id="839" r:id="rId12"/>
    <p:sldId id="840" r:id="rId13"/>
    <p:sldId id="841" r:id="rId14"/>
    <p:sldId id="843" r:id="rId15"/>
    <p:sldId id="663" r:id="rId16"/>
    <p:sldId id="605" r:id="rId17"/>
    <p:sldId id="700" r:id="rId18"/>
    <p:sldId id="702" r:id="rId19"/>
    <p:sldId id="753" r:id="rId20"/>
    <p:sldId id="816" r:id="rId21"/>
    <p:sldId id="792" r:id="rId22"/>
    <p:sldId id="793" r:id="rId23"/>
    <p:sldId id="794" r:id="rId24"/>
    <p:sldId id="754" r:id="rId25"/>
    <p:sldId id="666" r:id="rId26"/>
    <p:sldId id="844" r:id="rId27"/>
    <p:sldId id="845" r:id="rId28"/>
    <p:sldId id="846" r:id="rId29"/>
    <p:sldId id="713" r:id="rId30"/>
    <p:sldId id="714" r:id="rId31"/>
    <p:sldId id="715" r:id="rId32"/>
    <p:sldId id="716" r:id="rId33"/>
    <p:sldId id="795" r:id="rId34"/>
    <p:sldId id="796" r:id="rId35"/>
    <p:sldId id="797" r:id="rId36"/>
    <p:sldId id="798" r:id="rId37"/>
    <p:sldId id="777" r:id="rId38"/>
    <p:sldId id="812" r:id="rId39"/>
    <p:sldId id="800" r:id="rId40"/>
    <p:sldId id="835" r:id="rId41"/>
    <p:sldId id="836" r:id="rId42"/>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9" userDrawn="1">
          <p15:clr>
            <a:srgbClr val="A4A3A4"/>
          </p15:clr>
        </p15:guide>
        <p15:guide id="2" orient="horz" pos="1082" userDrawn="1">
          <p15:clr>
            <a:srgbClr val="A4A3A4"/>
          </p15:clr>
        </p15:guide>
        <p15:guide id="3" pos="608" userDrawn="1">
          <p15:clr>
            <a:srgbClr val="A4A3A4"/>
          </p15:clr>
        </p15:guide>
        <p15:guide id="4" pos="56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9"/>
        <p:guide orient="horz" pos="1082"/>
        <p:guide pos="608"/>
        <p:guide pos="569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5.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0.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1.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3.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5.xml"/><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8.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9.xml"/><Relationship Id="rId4" Type="http://schemas.openxmlformats.org/officeDocument/2006/relationships/image" Target="../media/image33.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image" Target="../media/image45.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image" Target="../media/image5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8.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9.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0.xml"/><Relationship Id="rId2" Type="http://schemas.openxmlformats.org/officeDocument/2006/relationships/image" Target="../media/image57.png"/><Relationship Id="rId1" Type="http://schemas.openxmlformats.org/officeDocument/2006/relationships/image" Target="../media/image56.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1.xml"/><Relationship Id="rId3" Type="http://schemas.openxmlformats.org/officeDocument/2006/relationships/image" Target="../media/image41.png"/><Relationship Id="rId2" Type="http://schemas.openxmlformats.org/officeDocument/2006/relationships/image" Target="../media/image59.png"/><Relationship Id="rId1"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2.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厦门</a:t>
            </a:r>
            <a:r>
              <a:rPr lang="zh-CN" altLang="en-US" sz="1800" b="1" dirty="0">
                <a:solidFill>
                  <a:schemeClr val="bg1"/>
                </a:solidFill>
                <a:latin typeface="微软雅黑" panose="020B0503020204020204" pitchFamily="34" charset="-122"/>
                <a:ea typeface="微软雅黑" panose="020B0503020204020204" pitchFamily="34" charset="-122"/>
                <a:sym typeface="+mn-ea"/>
              </a:rPr>
              <a:t>工学院</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2025</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10</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855980" y="1242060"/>
            <a:ext cx="3960000" cy="1242439"/>
          </a:xfrm>
          <a:prstGeom prst="rect">
            <a:avLst/>
          </a:prstGeom>
          <a:ln>
            <a:solidFill>
              <a:srgbClr val="0B0C0B"/>
            </a:solidFill>
          </a:ln>
        </p:spPr>
      </p:pic>
      <p:pic>
        <p:nvPicPr>
          <p:cNvPr id="6" name="图片 5"/>
          <p:cNvPicPr>
            <a:picLocks noChangeAspect="1"/>
          </p:cNvPicPr>
          <p:nvPr/>
        </p:nvPicPr>
        <p:blipFill>
          <a:blip r:embed="rId2"/>
          <a:stretch>
            <a:fillRect/>
          </a:stretch>
        </p:blipFill>
        <p:spPr>
          <a:xfrm>
            <a:off x="855980" y="2924810"/>
            <a:ext cx="3960000" cy="1503130"/>
          </a:xfrm>
          <a:prstGeom prst="rect">
            <a:avLst/>
          </a:prstGeom>
          <a:ln>
            <a:solidFill>
              <a:srgbClr val="0B0C0B"/>
            </a:solidFill>
          </a:ln>
        </p:spPr>
      </p:pic>
      <p:sp>
        <p:nvSpPr>
          <p:cNvPr id="7" name="下箭头 6"/>
          <p:cNvSpPr/>
          <p:nvPr/>
        </p:nvSpPr>
        <p:spPr>
          <a:xfrm>
            <a:off x="2553335" y="238760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右箭头 7"/>
          <p:cNvSpPr/>
          <p:nvPr/>
        </p:nvSpPr>
        <p:spPr>
          <a:xfrm>
            <a:off x="4613910" y="295338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3"/>
          <a:stretch>
            <a:fillRect/>
          </a:stretch>
        </p:blipFill>
        <p:spPr>
          <a:xfrm>
            <a:off x="5253355" y="1907540"/>
            <a:ext cx="3600000" cy="2011062"/>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4913630"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 name="下箭头 3"/>
          <p:cNvSpPr/>
          <p:nvPr/>
        </p:nvSpPr>
        <p:spPr>
          <a:xfrm>
            <a:off x="2821940" y="314134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1191260" y="1145540"/>
            <a:ext cx="3600000" cy="1876008"/>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1191260" y="3600450"/>
            <a:ext cx="3600000" cy="1091228"/>
          </a:xfrm>
          <a:prstGeom prst="rect">
            <a:avLst/>
          </a:prstGeom>
          <a:ln>
            <a:solidFill>
              <a:srgbClr val="0B0C0B"/>
            </a:solidFill>
          </a:ln>
        </p:spPr>
      </p:pic>
      <p:pic>
        <p:nvPicPr>
          <p:cNvPr id="9" name="图片 8"/>
          <p:cNvPicPr>
            <a:picLocks noChangeAspect="1"/>
          </p:cNvPicPr>
          <p:nvPr/>
        </p:nvPicPr>
        <p:blipFill>
          <a:blip r:embed="rId3"/>
          <a:stretch>
            <a:fillRect/>
          </a:stretch>
        </p:blipFill>
        <p:spPr>
          <a:xfrm>
            <a:off x="5420360" y="1584960"/>
            <a:ext cx="3240000" cy="2163776"/>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32790"/>
            <a:ext cx="7694930"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登录地址：http://xmgxy.zikao365.com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123456</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考生在登录后自行修改密码</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049020" y="1850390"/>
            <a:ext cx="6350000" cy="30448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183005"/>
            <a:ext cx="7506625" cy="360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529070"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04620"/>
            <a:ext cx="6144325" cy="252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782820" y="2433320"/>
            <a:ext cx="3877242" cy="252000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2442210" y="947420"/>
            <a:ext cx="6217920" cy="3411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36725"/>
            <a:ext cx="4394200" cy="258318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478020" y="2665095"/>
            <a:ext cx="4182110" cy="226504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83360"/>
            <a:ext cx="6194425" cy="33820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62125"/>
            <a:ext cx="4380865" cy="256349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811530" y="963295"/>
            <a:ext cx="22148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厦门</a:t>
            </a:r>
            <a:r>
              <a:rPr lang="zh-CN" altLang="en-US" sz="1600" b="1">
                <a:latin typeface="微软雅黑" panose="020B0503020204020204" pitchFamily="34" charset="-122"/>
                <a:ea typeface="微软雅黑" panose="020B0503020204020204" pitchFamily="34" charset="-122"/>
              </a:rPr>
              <a:t>工学院</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68420"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1921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58545" y="1300480"/>
            <a:ext cx="1661083" cy="3600000"/>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3674110" y="1300480"/>
            <a:ext cx="1661294" cy="360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6289675" y="1300480"/>
            <a:ext cx="1661299"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17919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06450"/>
            <a:ext cx="1909263"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0965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92595" y="995680"/>
            <a:ext cx="1826185" cy="396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845685" y="995680"/>
            <a:ext cx="1826236" cy="396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2919095" y="995680"/>
            <a:ext cx="1827429" cy="396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96610" y="1255395"/>
            <a:ext cx="1743848" cy="3780000"/>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3453130" y="1255395"/>
            <a:ext cx="1739623" cy="378000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1005205" y="1262380"/>
            <a:ext cx="1744364" cy="378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60450" y="1233170"/>
            <a:ext cx="1744011" cy="378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743054" cy="3780000"/>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743760" cy="3780000"/>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7670" y="1233170"/>
            <a:ext cx="1743407" cy="378000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18310"/>
            <a:ext cx="4428490" cy="235521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3980180" y="2802890"/>
            <a:ext cx="4680000" cy="1982214"/>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380740" y="1148715"/>
            <a:ext cx="1732757" cy="378000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5688330" y="1148715"/>
            <a:ext cx="1743572" cy="378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1005205" y="1160145"/>
            <a:ext cx="1744364" cy="378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25170"/>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报名起止时间：202</a:t>
            </a:r>
            <a:r>
              <a:rPr lang="en-US" altLang="zh-CN" sz="1600" dirty="0" smtClean="0">
                <a:latin typeface="微软雅黑" panose="020B0503020204020204" pitchFamily="34" charset="-122"/>
                <a:ea typeface="微软雅黑" panose="020B0503020204020204" pitchFamily="34" charset="-122"/>
                <a:sym typeface="+mn-ea"/>
              </a:rPr>
              <a:t>5</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9</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9</a:t>
            </a:r>
            <a:r>
              <a:rPr lang="zh-CN" altLang="en-US" sz="1600" dirty="0" smtClean="0">
                <a:latin typeface="微软雅黑" panose="020B0503020204020204" pitchFamily="34" charset="-122"/>
                <a:ea typeface="微软雅黑" panose="020B0503020204020204" pitchFamily="34" charset="-122"/>
                <a:sym typeface="+mn-ea"/>
              </a:rPr>
              <a:t>月</a:t>
            </a:r>
            <a:r>
              <a:rPr lang="en-US" sz="1600" dirty="0" smtClean="0">
                <a:latin typeface="微软雅黑" panose="020B0503020204020204" pitchFamily="34" charset="-122"/>
                <a:ea typeface="微软雅黑" panose="020B0503020204020204" pitchFamily="34" charset="-122"/>
                <a:sym typeface="+mn-ea"/>
              </a:rPr>
              <a:t>22</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a:t>
            </a:r>
            <a:r>
              <a:rPr lang="zh-CN" altLang="en-US" sz="1600" dirty="0" smtClean="0">
                <a:latin typeface="微软雅黑" panose="020B0503020204020204" pitchFamily="34" charset="-122"/>
                <a:ea typeface="微软雅黑" panose="020B0503020204020204" pitchFamily="34" charset="-122"/>
                <a:sym typeface="+mn-ea"/>
              </a:rPr>
              <a:t>0</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a:t>
            </a:r>
            <a:r>
              <a:rPr sz="1600" b="1" dirty="0" smtClean="0">
                <a:solidFill>
                  <a:srgbClr val="C00000"/>
                </a:solidFill>
                <a:latin typeface="微软雅黑" panose="020B0503020204020204" pitchFamily="34" charset="-122"/>
                <a:ea typeface="微软雅黑" panose="020B0503020204020204" pitchFamily="34" charset="-122"/>
              </a:rPr>
              <a:t>固话：0591-86088777；微信咨询（只限添加微信）：</a:t>
            </a:r>
            <a:r>
              <a:rPr lang="en-US" altLang="zh-CN" sz="1600" b="1" dirty="0" smtClean="0">
                <a:solidFill>
                  <a:srgbClr val="C00000"/>
                </a:solidFill>
                <a:latin typeface="微软雅黑" panose="020B0503020204020204" pitchFamily="34" charset="-122"/>
                <a:ea typeface="微软雅黑" panose="020B0503020204020204" pitchFamily="34" charset="-122"/>
              </a:rPr>
              <a:t>15880161528</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24</a:t>
            </a:r>
            <a:r>
              <a:rPr lang="zh-CN" altLang="en-US" sz="1600" b="1" dirty="0" smtClean="0">
                <a:solidFill>
                  <a:srgbClr val="C00000"/>
                </a:solidFill>
                <a:latin typeface="微软雅黑" panose="020B0503020204020204" pitchFamily="34" charset="-122"/>
                <a:ea typeface="微软雅黑" panose="020B0503020204020204" pitchFamily="34" charset="-122"/>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rPr>
              <a:t>4008135555</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注册地址：</a:t>
            </a:r>
            <a:r>
              <a:rPr lang="zh-CN" altLang="en-US" sz="1600">
                <a:latin typeface="微软雅黑" panose="020B0503020204020204" pitchFamily="34" charset="-122"/>
                <a:ea typeface="微软雅黑" panose="020B0503020204020204" pitchFamily="34" charset="-122"/>
                <a:sym typeface="+mn-ea"/>
              </a:rPr>
              <a:t>http://xmgxy.zikao365.com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835" y="2382520"/>
            <a:ext cx="2563495" cy="2489835"/>
          </a:xfrm>
          <a:prstGeom prst="rect">
            <a:avLst/>
          </a:prstGeom>
        </p:spPr>
      </p:pic>
      <p:pic>
        <p:nvPicPr>
          <p:cNvPr id="6" name="图片 5"/>
          <p:cNvPicPr>
            <a:picLocks noChangeAspect="1"/>
          </p:cNvPicPr>
          <p:nvPr/>
        </p:nvPicPr>
        <p:blipFill>
          <a:blip r:embed="rId2"/>
          <a:stretch>
            <a:fillRect/>
          </a:stretch>
        </p:blipFill>
        <p:spPr>
          <a:xfrm>
            <a:off x="965200" y="1623060"/>
            <a:ext cx="4680000" cy="2244417"/>
          </a:xfrm>
          <a:prstGeom prst="rect">
            <a:avLst/>
          </a:prstGeom>
          <a:ln>
            <a:solidFill>
              <a:schemeClr val="tx1"/>
            </a:solidFill>
          </a:ln>
        </p:spPr>
      </p:pic>
      <p:sp>
        <p:nvSpPr>
          <p:cNvPr id="8" name="右箭头 7"/>
          <p:cNvSpPr/>
          <p:nvPr/>
        </p:nvSpPr>
        <p:spPr>
          <a:xfrm rot="1320000">
            <a:off x="5029200" y="3079750"/>
            <a:ext cx="136652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145540"/>
            <a:ext cx="5400000" cy="2471256"/>
          </a:xfrm>
          <a:prstGeom prst="rect">
            <a:avLst/>
          </a:prstGeom>
          <a:ln>
            <a:solidFill>
              <a:srgbClr val="0B0C0B"/>
            </a:solidFill>
          </a:ln>
        </p:spPr>
      </p:pic>
      <p:pic>
        <p:nvPicPr>
          <p:cNvPr id="7" name="图片 6"/>
          <p:cNvPicPr>
            <a:picLocks noChangeAspect="1"/>
          </p:cNvPicPr>
          <p:nvPr/>
        </p:nvPicPr>
        <p:blipFill>
          <a:blip r:embed="rId2"/>
          <a:stretch>
            <a:fillRect/>
          </a:stretch>
        </p:blipFill>
        <p:spPr>
          <a:xfrm>
            <a:off x="4261485" y="2074545"/>
            <a:ext cx="4320000" cy="271885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444625" y="1297305"/>
            <a:ext cx="5400000" cy="3385492"/>
          </a:xfrm>
          <a:prstGeom prst="rect">
            <a:avLst/>
          </a:prstGeom>
          <a:ln>
            <a:solidFill>
              <a:schemeClr val="accent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PECIAL_SOURCE" val="bdnull"/>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2688</Words>
  <Application>WPS 演示</Application>
  <PresentationFormat/>
  <Paragraphs>228</Paragraphs>
  <Slides>38</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易拉罐</cp:lastModifiedBy>
  <cp:revision>885</cp:revision>
  <dcterms:created xsi:type="dcterms:W3CDTF">2016-06-07T15:36:00Z</dcterms:created>
  <dcterms:modified xsi:type="dcterms:W3CDTF">2025-09-01T10:04:57Z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19D7E7A2DF6B4E34817D076F4278CFB4</vt:lpwstr>
  </property>
</Properties>
</file>