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724" r:id="rId8"/>
    <p:sldId id="662" r:id="rId9"/>
    <p:sldId id="663" r:id="rId10"/>
    <p:sldId id="605" r:id="rId11"/>
    <p:sldId id="700" r:id="rId12"/>
    <p:sldId id="702" r:id="rId13"/>
    <p:sldId id="812" r:id="rId14"/>
    <p:sldId id="706" r:id="rId15"/>
    <p:sldId id="813" r:id="rId16"/>
    <p:sldId id="814" r:id="rId17"/>
    <p:sldId id="815" r:id="rId18"/>
    <p:sldId id="754" r:id="rId19"/>
    <p:sldId id="666" r:id="rId20"/>
    <p:sldId id="816" r:id="rId21"/>
    <p:sldId id="817" r:id="rId22"/>
    <p:sldId id="818" r:id="rId23"/>
    <p:sldId id="713" r:id="rId24"/>
    <p:sldId id="714" r:id="rId25"/>
    <p:sldId id="819" r:id="rId26"/>
    <p:sldId id="820" r:id="rId27"/>
    <p:sldId id="795" r:id="rId28"/>
    <p:sldId id="796" r:id="rId29"/>
    <p:sldId id="797" r:id="rId30"/>
    <p:sldId id="798" r:id="rId31"/>
    <p:sldId id="777" r:id="rId32"/>
    <p:sldId id="799" r:id="rId33"/>
    <p:sldId id="800"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2.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14923"/>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福建师范大学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2025</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10</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01800"/>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85432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4180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a:t>
            </a:r>
            <a:r>
              <a:rPr lang="zh-CN" altLang="en-US" sz="1600" b="1">
                <a:latin typeface="微软雅黑" panose="020B0503020204020204" pitchFamily="34" charset="-122"/>
                <a:ea typeface="微软雅黑" panose="020B0503020204020204" pitchFamily="34" charset="-122"/>
                <a:sym typeface="+mn-ea"/>
              </a:rPr>
              <a:t>福建</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rPr>
              <a:t>福建师范大学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6290945" y="1300480"/>
            <a:ext cx="1663111" cy="360000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1170305" y="1300480"/>
            <a:ext cx="1661276" cy="360000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3730625" y="1300480"/>
            <a:ext cx="1661400"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2818130" y="1065530"/>
            <a:ext cx="177609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652905"/>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386330" y="3049905"/>
            <a:ext cx="4267835" cy="199453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1172210" y="1155065"/>
            <a:ext cx="179260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3365" y="2444750"/>
            <a:ext cx="4596765" cy="245491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99820" y="1158240"/>
            <a:ext cx="1806575" cy="389382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8345"/>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5</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22</a:t>
            </a:r>
            <a:r>
              <a:rPr lang="zh-CN" altLang="en-US" sz="1600" dirty="0" smtClean="0">
                <a:latin typeface="微软雅黑" panose="020B0503020204020204" pitchFamily="34" charset="-122"/>
                <a:ea typeface="微软雅黑" panose="020B0503020204020204" pitchFamily="34" charset="-122"/>
                <a:sym typeface="+mn-ea"/>
              </a:rPr>
              <a:t>日18:00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endParaRPr sz="1600" dirty="0" smtClean="0">
              <a:latin typeface="微软雅黑" panose="020B0503020204020204" pitchFamily="34" charset="-122"/>
              <a:ea typeface="微软雅黑" panose="020B0503020204020204" pitchFamily="34" charset="-122"/>
              <a:sym typeface="+mn-ea"/>
            </a:endParaRPr>
          </a:p>
          <a:p>
            <a:pPr>
              <a:lnSpc>
                <a:spcPct val="200000"/>
              </a:lnSpc>
              <a:buFont typeface="Wingdings" panose="05000000000000000000" charset="0"/>
            </a:pP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a:t>
            </a:r>
            <a:r>
              <a:rPr lang="en-US" altLang="zh-CN" sz="1600" b="1" dirty="0" smtClean="0">
                <a:solidFill>
                  <a:srgbClr val="C00000"/>
                </a:solidFill>
                <a:latin typeface="微软雅黑" panose="020B0503020204020204" pitchFamily="34" charset="-122"/>
                <a:ea typeface="微软雅黑" panose="020B0503020204020204" pitchFamily="34" charset="-122"/>
              </a:rPr>
              <a:t>15880161528</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6600"/>
            <a:ext cx="7694295"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登录地址：https://fjsfdx.kaohe.zikao365.com/</a:t>
            </a:r>
            <a:endParaRPr lang="zh-CN" altLang="en-US" sz="1600">
              <a:latin typeface="微软雅黑" panose="020B0503020204020204" pitchFamily="34" charset="-122"/>
              <a:ea typeface="微软雅黑" panose="020B0503020204020204" pitchFamily="34" charset="-122"/>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960755" y="1595120"/>
            <a:ext cx="7270115" cy="32931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195705"/>
            <a:ext cx="7654290" cy="350393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65200" y="1371600"/>
            <a:ext cx="4255770" cy="2399665"/>
          </a:xfrm>
          <a:prstGeom prst="rect">
            <a:avLst/>
          </a:prstGeom>
        </p:spPr>
      </p:pic>
      <p:pic>
        <p:nvPicPr>
          <p:cNvPr id="6" name="图片 5"/>
          <p:cNvPicPr>
            <a:picLocks noChangeAspect="1"/>
          </p:cNvPicPr>
          <p:nvPr/>
        </p:nvPicPr>
        <p:blipFill>
          <a:blip r:embed="rId2"/>
          <a:stretch>
            <a:fillRect/>
          </a:stretch>
        </p:blipFill>
        <p:spPr>
          <a:xfrm>
            <a:off x="4913630" y="2533015"/>
            <a:ext cx="3746500" cy="2239010"/>
          </a:xfrm>
          <a:prstGeom prst="rect">
            <a:avLst/>
          </a:prstGeom>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2503</Words>
  <Application>WPS 演示</Application>
  <PresentationFormat/>
  <Paragraphs>202</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856</cp:revision>
  <dcterms:created xsi:type="dcterms:W3CDTF">2016-06-07T15:36:00Z</dcterms:created>
  <dcterms:modified xsi:type="dcterms:W3CDTF">2025-09-01T10:05:04Z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19D7E7A2DF6B4E34817D076F4278CFB4</vt:lpwstr>
  </property>
</Properties>
</file>