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9" r:id="rId19"/>
    <p:sldId id="850" r:id="rId20"/>
    <p:sldId id="851" r:id="rId21"/>
    <p:sldId id="852" r:id="rId22"/>
    <p:sldId id="853" r:id="rId23"/>
    <p:sldId id="854" r:id="rId24"/>
    <p:sldId id="855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45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0" y="897255"/>
            <a:ext cx="1827527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855</cp:revision>
  <dcterms:created xsi:type="dcterms:W3CDTF">2016-06-07T15:36:00Z</dcterms:created>
  <dcterms:modified xsi:type="dcterms:W3CDTF">2025-03-24T06:50:41Z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