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4" r:id="rId15"/>
    <p:sldId id="716" r:id="rId16"/>
    <p:sldId id="666" r:id="rId17"/>
    <p:sldId id="717" r:id="rId18"/>
    <p:sldId id="843" r:id="rId19"/>
    <p:sldId id="844" r:id="rId20"/>
    <p:sldId id="845" r:id="rId21"/>
    <p:sldId id="846" r:id="rId22"/>
    <p:sldId id="847" r:id="rId23"/>
    <p:sldId id="848" r:id="rId24"/>
    <p:sldId id="849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8" userDrawn="1">
          <p15:clr>
            <a:srgbClr val="A4A3A4"/>
          </p15:clr>
        </p15:guide>
        <p15:guide id="2" orient="horz" pos="1031" userDrawn="1">
          <p15:clr>
            <a:srgbClr val="A4A3A4"/>
          </p15:clr>
        </p15:guide>
        <p15:guide id="3" pos="574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02" y="72"/>
      </p:cViewPr>
      <p:guideLst>
        <p:guide orient="horz" pos="2758"/>
        <p:guide orient="horz" pos="1031"/>
        <p:guide pos="574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黎明职业大学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50" y="1114425"/>
            <a:ext cx="1704340" cy="36957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6980" y="1068070"/>
            <a:ext cx="1704975" cy="369633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48780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65" y="150114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00" y="859790"/>
            <a:ext cx="1827692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915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30" y="1330960"/>
            <a:ext cx="1661538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135001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5" y="133794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30" y="1330960"/>
            <a:ext cx="1661538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“黎明职业大学”。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0285" y="944880"/>
            <a:ext cx="1827299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如果已经绑定手机号，可以直接用手机号登录。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8210" y="988060"/>
            <a:ext cx="1827383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KSO_WPP_MARK_KEY" val="431276ee-0ad0-4525-ae6a-1564128637e2"/>
  <p:tag name="COMMONDATA" val="eyJoZGlkIjoiYWExYzMxM2NlM2JhZDJmZDcxYTUwMjNkNWY3ZThkYzAifQ==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1168</Words>
  <Application>WPS 演示</Application>
  <PresentationFormat>全屏显示(16:9)</PresentationFormat>
  <Paragraphs>126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848</cp:revision>
  <dcterms:created xsi:type="dcterms:W3CDTF">2016-06-07T15:36:00Z</dcterms:created>
  <dcterms:modified xsi:type="dcterms:W3CDTF">2025-03-24T06:51:27Z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19D7E7A2DF6B4E34817D076F4278CFB4</vt:lpwstr>
  </property>
</Properties>
</file>