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803" r:id="rId4"/>
    <p:sldId id="723" r:id="rId6"/>
    <p:sldId id="660" r:id="rId7"/>
    <p:sldId id="724" r:id="rId8"/>
    <p:sldId id="711" r:id="rId9"/>
    <p:sldId id="712" r:id="rId10"/>
    <p:sldId id="663" r:id="rId11"/>
    <p:sldId id="792" r:id="rId12"/>
    <p:sldId id="713" r:id="rId13"/>
    <p:sldId id="714" r:id="rId14"/>
    <p:sldId id="824" r:id="rId15"/>
    <p:sldId id="716" r:id="rId16"/>
    <p:sldId id="666" r:id="rId17"/>
    <p:sldId id="717" r:id="rId18"/>
    <p:sldId id="849" r:id="rId19"/>
    <p:sldId id="850" r:id="rId20"/>
    <p:sldId id="851" r:id="rId21"/>
    <p:sldId id="852" r:id="rId22"/>
    <p:sldId id="853" r:id="rId23"/>
    <p:sldId id="854" r:id="rId24"/>
    <p:sldId id="855" r:id="rId25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6" userDrawn="1">
          <p15:clr>
            <a:srgbClr val="A4A3A4"/>
          </p15:clr>
        </p15:guide>
        <p15:guide id="2" orient="horz" pos="1068" userDrawn="1">
          <p15:clr>
            <a:srgbClr val="A4A3A4"/>
          </p15:clr>
        </p15:guide>
        <p15:guide id="3" pos="608" userDrawn="1">
          <p15:clr>
            <a:srgbClr val="A4A3A4"/>
          </p15:clr>
        </p15:guide>
        <p15:guide id="4" pos="56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87" y="48"/>
      </p:cViewPr>
      <p:guideLst>
        <p:guide orient="horz" pos="2766"/>
        <p:guide orient="horz" pos="1068"/>
        <p:guide pos="608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0" Type="http://schemas.openxmlformats.org/officeDocument/2006/relationships/tags" Target="tags/tag134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../media/image3.jpeg"/><Relationship Id="rId4" Type="http://schemas.openxmlformats.org/officeDocument/2006/relationships/tags" Target="../tags/tag102.xml"/><Relationship Id="rId3" Type="http://schemas.openxmlformats.org/officeDocument/2006/relationships/image" Target="../media/image2.png"/><Relationship Id="rId2" Type="http://schemas.openxmlformats.org/officeDocument/2006/relationships/tags" Target="../tags/tag101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2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3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4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6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7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9.xml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0.xml"/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1.xml"/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image" Target="../media/image6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0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8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0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3113405" y="360680"/>
            <a:ext cx="5497830" cy="4284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4574948" y="464479"/>
            <a:ext cx="1804040" cy="148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81350" y="1678392"/>
            <a:ext cx="1490987" cy="1508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37627" y="2144395"/>
            <a:ext cx="2631777" cy="2454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8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0" y="8255"/>
            <a:ext cx="304355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49225" y="751840"/>
            <a:ext cx="281940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华侨大学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自考网络助学课程过程性评价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人脸识别及APP综合测评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2025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3180" y="988060"/>
            <a:ext cx="1884680" cy="395922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209105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请确保光线充足，不晃动，保持坐姿端正，面部与摄像头保持水平，然后点击确定，录入人脸。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4990" y="1059180"/>
            <a:ext cx="1737360" cy="376682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55" y="1059180"/>
            <a:ext cx="1737995" cy="376809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395" y="1059180"/>
            <a:ext cx="1736090" cy="376491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5670" y="937260"/>
            <a:ext cx="2275840" cy="3769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考核内容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29300" y="962025"/>
            <a:ext cx="1827692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操作流程-综合测评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点击综合测评，仔细阅读考前须知，确认开始考试。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每门课程的考试时间为60分钟，共有3次考试机会。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87" descr="app考试阅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0850" y="1501140"/>
            <a:ext cx="1717760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77" descr="app综测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905" y="1487805"/>
            <a:ext cx="1720452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25" y="1487805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565" y="150114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28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055" y="1015365"/>
            <a:ext cx="1677430" cy="363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3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7429" y="859790"/>
            <a:ext cx="4084409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2000" y="859790"/>
            <a:ext cx="1827692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199" y="791777"/>
            <a:ext cx="6342443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点击进去后的“查看得分”选项查看，如图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33096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915" y="133096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630" y="1330960"/>
            <a:ext cx="1661538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3227" y="784220"/>
            <a:ext cx="6298617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网络助学成绩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内点击查看，如图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0755" y="135001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375" y="1337945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630" y="1330960"/>
            <a:ext cx="1661538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27170" y="159639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APP下载安装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027444" y="2161552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027628" y="2703287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综合测评操作流程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50233" cy="76174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6694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综合测评考试时间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综合测评考试时间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8035" y="1053465"/>
            <a:ext cx="753110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综合测评模拟考试时间：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日09:00--17:00</a:t>
            </a:r>
            <a:endParaRPr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综合测评正式考试时间：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--4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日；每日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09:00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21:00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网络助学报名咨询及学习过程中的技术支持：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charset="0"/>
            </a:pP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小时客户服务电话：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4008135555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78676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手机下载“自考过程考核APP”，安装最新版本软件。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3900" y="2185670"/>
            <a:ext cx="5396230" cy="2651125"/>
          </a:xfrm>
          <a:prstGeom prst="rect">
            <a:avLst/>
          </a:prstGeom>
        </p:spPr>
      </p:pic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635000" y="2364105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0" name="文本框 6"/>
          <p:cNvSpPr txBox="1"/>
          <p:nvPr/>
        </p:nvSpPr>
        <p:spPr>
          <a:xfrm>
            <a:off x="1431290" y="3436620"/>
            <a:ext cx="2442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下载安装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支持安卓、苹果手机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21" name="文本框 9"/>
          <p:cNvSpPr txBox="1"/>
          <p:nvPr/>
        </p:nvSpPr>
        <p:spPr>
          <a:xfrm>
            <a:off x="4632388" y="3415049"/>
            <a:ext cx="242700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苹果手机需要设置信任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后才能使用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660" y="1142365"/>
            <a:ext cx="2692400" cy="222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90" y="1114425"/>
            <a:ext cx="2250440" cy="22504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APP下载安装-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IOS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6" name="文本框 10"/>
          <p:cNvSpPr txBox="1"/>
          <p:nvPr/>
        </p:nvSpPr>
        <p:spPr>
          <a:xfrm>
            <a:off x="511810" y="894080"/>
            <a:ext cx="7566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IOS客户端（苹果手机）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763270" y="4431030"/>
            <a:ext cx="7566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先  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再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设置信任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设备管理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信任自考过程考核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2060" y="1343025"/>
            <a:ext cx="1929130" cy="2964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325" y="1343025"/>
            <a:ext cx="1804670" cy="2954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695" y="1337310"/>
            <a:ext cx="2017395" cy="2957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05" y="1344295"/>
            <a:ext cx="1657985" cy="2951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04241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福建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”→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“华侨大学”。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1600" y="1014095"/>
            <a:ext cx="1827323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如果已经绑定手机号，可以直接用手机号登录。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56655" y="918845"/>
            <a:ext cx="1827414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1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39.6541786743514,&quot;width&quot;:2841.0086455331407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75.862235131271,&quot;width&quot;:2348.0109637159903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3866,&quot;width&quot;:4144.5302593659935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6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5.xml><?xml version="1.0" encoding="utf-8"?>
<p:tagLst xmlns:p="http://schemas.openxmlformats.org/presentationml/2006/main">
  <p:tag name="KSO_WM_SPECIAL_SOURCE" val="bdnull"/>
</p:tagLst>
</file>

<file path=ppt/tags/tag116.xml><?xml version="1.0" encoding="utf-8"?>
<p:tagLst xmlns:p="http://schemas.openxmlformats.org/presentationml/2006/main">
  <p:tag name="KSO_WM_SPECIAL_SOURCE" val="bdnull"/>
</p:tagLst>
</file>

<file path=ppt/tags/tag11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PECIAL_SOURCE" val="bdnull"/>
</p:tagLst>
</file>

<file path=ppt/tags/tag126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PECIAL_SOURCE" val="bdnull"/>
</p:tagLst>
</file>

<file path=ppt/tags/tag133.xml><?xml version="1.0" encoding="utf-8"?>
<p:tagLst xmlns:p="http://schemas.openxmlformats.org/presentationml/2006/main">
  <p:tag name="KSO_WM_SPECIAL_SOURCE" val="bdnull"/>
</p:tagLst>
</file>

<file path=ppt/tags/tag134.xml><?xml version="1.0" encoding="utf-8"?>
<p:tagLst xmlns:p="http://schemas.openxmlformats.org/presentationml/2006/main">
  <p:tag name="KSO_DOCER_TEMPLATE_OPEN_ONCE_MARK" val="1"/>
  <p:tag name="KSO_WPP_MARK_KEY" val="5350d403-7afb-4fd4-a7c4-3f2b286bf38e"/>
  <p:tag name="COMMONDATA" val="eyJoZGlkIjoiYWExYzMxM2NlM2JhZDJmZDcxYTUwMjNkNWY3ZThkYzAifQ=="/>
  <p:tag name="commondata" val="eyJoZGlkIjoiYzY2ZTQ2MDYwMzcxMWI1NmQwZDZiMDEyZTg5YzAxYzI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1164</Words>
  <Application>WPS 演示</Application>
  <PresentationFormat>全屏显示(16:9)</PresentationFormat>
  <Paragraphs>126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Wingdings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刘丹</cp:lastModifiedBy>
  <cp:revision>856</cp:revision>
  <dcterms:created xsi:type="dcterms:W3CDTF">2016-06-07T15:36:00Z</dcterms:created>
  <dcterms:modified xsi:type="dcterms:W3CDTF">2025-03-24T06:55:35Z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19D7E7A2DF6B4E34817D076F4278CFB4</vt:lpwstr>
  </property>
</Properties>
</file>