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50" r:id="rId19"/>
    <p:sldId id="851" r:id="rId20"/>
    <p:sldId id="852" r:id="rId21"/>
    <p:sldId id="853" r:id="rId22"/>
    <p:sldId id="854" r:id="rId23"/>
    <p:sldId id="855" r:id="rId24"/>
    <p:sldId id="856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22" y="67"/>
      </p:cViewPr>
      <p:guideLst>
        <p:guide orient="horz" pos="2766"/>
        <p:guide orient="horz" pos="1041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福州外语外贸学院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5" y="980722"/>
            <a:ext cx="1792328" cy="3883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“福州外语外贸学院”。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0" y="933450"/>
            <a:ext cx="1827596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3810" y="988060"/>
            <a:ext cx="182740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ab8ea752-e6bb-40fd-8016-742b8da97139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WPS 演示</Application>
  <PresentationFormat>全屏显示(16:9)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844</cp:revision>
  <dcterms:created xsi:type="dcterms:W3CDTF">2016-06-07T15:36:00Z</dcterms:created>
  <dcterms:modified xsi:type="dcterms:W3CDTF">2025-03-24T06:52:24Z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