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49" r:id="rId19"/>
    <p:sldId id="850" r:id="rId20"/>
    <p:sldId id="851" r:id="rId21"/>
    <p:sldId id="852" r:id="rId22"/>
    <p:sldId id="853" r:id="rId23"/>
    <p:sldId id="854" r:id="rId24"/>
    <p:sldId id="855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572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0" y="866775"/>
            <a:ext cx="182706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50114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0" y="859790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15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133794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2449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厦门工学院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75" y="816610"/>
            <a:ext cx="1827191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6830" y="872490"/>
            <a:ext cx="182742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WPS 演示</Application>
  <PresentationFormat>全屏显示(16:9)</PresentationFormat>
  <Paragraphs>126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854</cp:revision>
  <dcterms:created xsi:type="dcterms:W3CDTF">2016-06-07T15:36:00Z</dcterms:created>
  <dcterms:modified xsi:type="dcterms:W3CDTF">2025-03-24T06:49:56Z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19D7E7A2DF6B4E34817D076F4278CFB4</vt:lpwstr>
  </property>
</Properties>
</file>