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6"/>
  </p:handoutMasterIdLst>
  <p:sldIdLst>
    <p:sldId id="812" r:id="rId4"/>
    <p:sldId id="723" r:id="rId6"/>
    <p:sldId id="660" r:id="rId7"/>
    <p:sldId id="724" r:id="rId8"/>
    <p:sldId id="662" r:id="rId9"/>
    <p:sldId id="663" r:id="rId10"/>
    <p:sldId id="813" r:id="rId11"/>
    <p:sldId id="814" r:id="rId12"/>
    <p:sldId id="815" r:id="rId13"/>
    <p:sldId id="843" r:id="rId14"/>
    <p:sldId id="865" r:id="rId15"/>
    <p:sldId id="844" r:id="rId16"/>
    <p:sldId id="845" r:id="rId17"/>
    <p:sldId id="846" r:id="rId18"/>
    <p:sldId id="754" r:id="rId19"/>
    <p:sldId id="666" r:id="rId20"/>
    <p:sldId id="711" r:id="rId21"/>
    <p:sldId id="712" r:id="rId22"/>
    <p:sldId id="816" r:id="rId23"/>
    <p:sldId id="714" r:id="rId24"/>
    <p:sldId id="715" r:id="rId25"/>
    <p:sldId id="716" r:id="rId26"/>
    <p:sldId id="795" r:id="rId27"/>
    <p:sldId id="796" r:id="rId28"/>
    <p:sldId id="797" r:id="rId29"/>
    <p:sldId id="798" r:id="rId30"/>
    <p:sldId id="777" r:id="rId31"/>
    <p:sldId id="799" r:id="rId32"/>
    <p:sldId id="800" r:id="rId33"/>
    <p:sldId id="778" r:id="rId34"/>
    <p:sldId id="779" r:id="rId35"/>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58" userDrawn="1">
          <p15:clr>
            <a:srgbClr val="A4A3A4"/>
          </p15:clr>
        </p15:guide>
        <p15:guide id="2" orient="horz" pos="1072" userDrawn="1">
          <p15:clr>
            <a:srgbClr val="A4A3A4"/>
          </p15:clr>
        </p15:guide>
        <p15:guide id="3" pos="574" userDrawn="1">
          <p15:clr>
            <a:srgbClr val="A4A3A4"/>
          </p15:clr>
        </p15:guide>
        <p15:guide id="4" pos="5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6.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8.xml"/><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1.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3.xml"/><Relationship Id="rId2" Type="http://schemas.openxmlformats.org/officeDocument/2006/relationships/image" Target="../media/image46.png"/><Relationship Id="rId1" Type="http://schemas.openxmlformats.org/officeDocument/2006/relationships/image" Target="../media/image45.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4.xml"/><Relationship Id="rId3" Type="http://schemas.openxmlformats.org/officeDocument/2006/relationships/image" Target="../media/image28.png"/><Relationship Id="rId2" Type="http://schemas.openxmlformats.org/officeDocument/2006/relationships/image" Target="../media/image48.png"/><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7938"/>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福州外语外贸学院</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2025</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4</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1380490"/>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751455" y="1116965"/>
            <a:ext cx="5908675" cy="324167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a:t>
            </a:r>
            <a:r>
              <a:rPr lang="zh-CN"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成绩查询</a:t>
            </a:r>
            <a:r>
              <a:rPr lang="zh-CN" sz="1600">
                <a:latin typeface="微软雅黑" panose="020B0503020204020204" pitchFamily="34" charset="-122"/>
                <a:ea typeface="微软雅黑" panose="020B0503020204020204" pitchFamily="34" charset="-122"/>
                <a:cs typeface="微软雅黑" panose="020B0503020204020204" pitchFamily="34" charset="-122"/>
              </a:rPr>
              <a:t>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73735" y="1633220"/>
            <a:ext cx="4410075" cy="2359025"/>
          </a:xfrm>
          <a:prstGeom prst="rect">
            <a:avLst/>
          </a:prstGeom>
          <a:ln>
            <a:solidFill>
              <a:srgbClr val="0B0C0B"/>
            </a:solidFill>
          </a:ln>
        </p:spPr>
      </p:pic>
      <p:pic>
        <p:nvPicPr>
          <p:cNvPr id="2" name="图片 1"/>
          <p:cNvPicPr>
            <a:picLocks noChangeAspect="1"/>
          </p:cNvPicPr>
          <p:nvPr/>
        </p:nvPicPr>
        <p:blipFill>
          <a:blip r:embed="rId2"/>
          <a:stretch>
            <a:fillRect/>
          </a:stretch>
        </p:blipFill>
        <p:spPr>
          <a:xfrm>
            <a:off x="5280025" y="1721485"/>
            <a:ext cx="2874645" cy="1701165"/>
          </a:xfrm>
          <a:prstGeom prst="rect">
            <a:avLst/>
          </a:prstGeom>
          <a:ln>
            <a:solidFill>
              <a:srgbClr val="0B0C0B"/>
            </a:solidFill>
          </a:ln>
        </p:spPr>
      </p:pic>
      <p:pic>
        <p:nvPicPr>
          <p:cNvPr id="5" name="图片 4"/>
          <p:cNvPicPr>
            <a:picLocks noChangeAspect="1"/>
          </p:cNvPicPr>
          <p:nvPr/>
        </p:nvPicPr>
        <p:blipFill>
          <a:blip r:embed="rId3"/>
          <a:stretch>
            <a:fillRect/>
          </a:stretch>
        </p:blipFill>
        <p:spPr>
          <a:xfrm>
            <a:off x="5713730" y="3105150"/>
            <a:ext cx="3011170" cy="167386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2423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20495"/>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6614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移动端学习流程-APP下载安装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531620" y="1163955"/>
            <a:ext cx="2221865" cy="2221865"/>
          </a:xfrm>
          <a:prstGeom prst="rect">
            <a:avLst/>
          </a:prstGeom>
          <a:ln>
            <a:solidFill>
              <a:schemeClr val="tx1"/>
            </a:solidFill>
          </a:ln>
        </p:spPr>
      </p:pic>
      <p:sp>
        <p:nvSpPr>
          <p:cNvPr id="1048620" name="文本框 6"/>
          <p:cNvSpPr txBox="1"/>
          <p:nvPr/>
        </p:nvSpPr>
        <p:spPr>
          <a:xfrm>
            <a:off x="1431290" y="3436620"/>
            <a:ext cx="2442210" cy="829945"/>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下载安装</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APP</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支持安卓、苹果手机</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21" name="文本框 9"/>
          <p:cNvSpPr txBox="1"/>
          <p:nvPr/>
        </p:nvSpPr>
        <p:spPr>
          <a:xfrm>
            <a:off x="4632388" y="3415049"/>
            <a:ext cx="2427004" cy="1198880"/>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苹果手机需要设置信任</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后才能使用</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（详细步骤见下页</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518660" y="1142365"/>
            <a:ext cx="2692400" cy="222250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en-US" altLang="zh-CN" sz="2100" dirty="0">
                <a:latin typeface="微软雅黑" panose="020B0503020204020204" pitchFamily="34" charset="-122"/>
                <a:ea typeface="微软雅黑" panose="020B0503020204020204" pitchFamily="34" charset="-122"/>
                <a:sym typeface="+mn-ea"/>
              </a:rPr>
              <a:t>IOS</a:t>
            </a:r>
            <a:r>
              <a:rPr lang="zh-CN" altLang="en-US" sz="2100" dirty="0">
                <a:latin typeface="微软雅黑" panose="020B0503020204020204" pitchFamily="34" charset="-122"/>
                <a:ea typeface="微软雅黑" panose="020B0503020204020204" pitchFamily="34" charset="-122"/>
                <a:sym typeface="+mn-ea"/>
              </a:rPr>
              <a:t>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26" name="文本框 10"/>
          <p:cNvSpPr txBox="1"/>
          <p:nvPr/>
        </p:nvSpPr>
        <p:spPr>
          <a:xfrm>
            <a:off x="511810" y="894080"/>
            <a:ext cx="7566660" cy="398780"/>
          </a:xfrm>
          <a:prstGeom prst="rect">
            <a:avLst/>
          </a:prstGeom>
          <a:noFill/>
        </p:spPr>
        <p:txBody>
          <a:bodyPr wrap="square" rtlCol="0">
            <a:spAutoFit/>
          </a:bodyPr>
          <a:p>
            <a:pPr algn="ctr"/>
            <a:r>
              <a:rPr lang="zh-CN" altLang="en-US" sz="2000" b="1" dirty="0">
                <a:latin typeface="微软雅黑" panose="020B0503020204020204" pitchFamily="34" charset="-122"/>
                <a:ea typeface="微软雅黑" panose="020B0503020204020204" pitchFamily="34" charset="-122"/>
              </a:rPr>
              <a:t>IOS客户端（苹果手机）</a:t>
            </a:r>
            <a:endParaRPr lang="zh-CN" altLang="en-US" sz="2000" b="1" dirty="0">
              <a:latin typeface="微软雅黑" panose="020B0503020204020204" pitchFamily="34" charset="-122"/>
              <a:ea typeface="微软雅黑" panose="020B0503020204020204" pitchFamily="34" charset="-122"/>
            </a:endParaRPr>
          </a:p>
        </p:txBody>
      </p:sp>
      <p:sp>
        <p:nvSpPr>
          <p:cNvPr id="4" name="文本框 10"/>
          <p:cNvSpPr txBox="1"/>
          <p:nvPr/>
        </p:nvSpPr>
        <p:spPr>
          <a:xfrm>
            <a:off x="763270" y="4431030"/>
            <a:ext cx="7566660" cy="583565"/>
          </a:xfrm>
          <a:prstGeom prst="rect">
            <a:avLst/>
          </a:prstGeom>
          <a:noFill/>
        </p:spPr>
        <p:txBody>
          <a:bodyPr wrap="square" rtlCol="0">
            <a:spAutoFit/>
          </a:bodyPr>
          <a:p>
            <a:pPr algn="ctr"/>
            <a:r>
              <a:rPr lang="zh-CN" altLang="en-US" sz="1600" b="1" dirty="0">
                <a:latin typeface="微软雅黑" panose="020B0503020204020204" pitchFamily="34" charset="-122"/>
                <a:ea typeface="微软雅黑" panose="020B0503020204020204" pitchFamily="34" charset="-122"/>
                <a:sym typeface="+mn-ea"/>
              </a:rPr>
              <a:t>先       </a:t>
            </a:r>
            <a:r>
              <a:rPr lang="zh-CN" altLang="en-US" sz="1600" b="1" dirty="0">
                <a:solidFill>
                  <a:srgbClr val="FF0000"/>
                </a:solidFill>
                <a:latin typeface="微软雅黑" panose="020B0503020204020204" pitchFamily="34" charset="-122"/>
                <a:ea typeface="微软雅黑" panose="020B0503020204020204" pitchFamily="34" charset="-122"/>
                <a:sym typeface="+mn-ea"/>
              </a:rPr>
              <a:t>下载安装</a:t>
            </a:r>
            <a:r>
              <a:rPr lang="en-US" altLang="zh-CN" sz="1600" b="1" dirty="0">
                <a:solidFill>
                  <a:srgbClr val="FF0000"/>
                </a:solidFill>
                <a:latin typeface="微软雅黑" panose="020B0503020204020204" pitchFamily="34" charset="-122"/>
                <a:ea typeface="微软雅黑" panose="020B0503020204020204" pitchFamily="34" charset="-122"/>
                <a:sym typeface="+mn-ea"/>
              </a:rPr>
              <a:t>APP </a:t>
            </a:r>
            <a:r>
              <a:rPr lang="en-US" altLang="zh-CN" sz="1600" b="1" dirty="0">
                <a:latin typeface="微软雅黑" panose="020B0503020204020204" pitchFamily="34" charset="-122"/>
                <a:ea typeface="微软雅黑" panose="020B0503020204020204" pitchFamily="34" charset="-122"/>
                <a:sym typeface="+mn-ea"/>
              </a:rPr>
              <a:t>    </a:t>
            </a:r>
            <a:r>
              <a:rPr lang="zh-CN" altLang="en-US" sz="1600" b="1" dirty="0">
                <a:latin typeface="微软雅黑" panose="020B0503020204020204" pitchFamily="34" charset="-122"/>
                <a:ea typeface="微软雅黑" panose="020B0503020204020204" pitchFamily="34" charset="-122"/>
                <a:sym typeface="+mn-ea"/>
              </a:rPr>
              <a:t>再     </a:t>
            </a:r>
            <a:r>
              <a:rPr lang="zh-CN" altLang="en-US" sz="1600" b="1" dirty="0">
                <a:solidFill>
                  <a:srgbClr val="FF0000"/>
                </a:solidFill>
                <a:latin typeface="微软雅黑" panose="020B0503020204020204" pitchFamily="34" charset="-122"/>
                <a:ea typeface="微软雅黑" panose="020B0503020204020204" pitchFamily="34" charset="-122"/>
                <a:sym typeface="+mn-ea"/>
              </a:rPr>
              <a:t>设置信任</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a:r>
              <a:rPr lang="zh-CN" sz="1600" b="1" dirty="0">
                <a:latin typeface="微软雅黑" panose="020B0503020204020204" pitchFamily="34" charset="-122"/>
                <a:ea typeface="微软雅黑" panose="020B0503020204020204" pitchFamily="34" charset="-122"/>
                <a:sym typeface="+mn-ea"/>
              </a:rPr>
              <a:t>设置</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通用</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设备管理</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信任自考过程考核</a:t>
            </a:r>
            <a:endParaRPr lang="en-US" altLang="zh-CN" sz="1600" b="1" dirty="0">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2512060" y="1343025"/>
            <a:ext cx="1929130" cy="2964180"/>
          </a:xfrm>
          <a:prstGeom prst="rect">
            <a:avLst/>
          </a:prstGeom>
          <a:ln>
            <a:solidFill>
              <a:schemeClr val="tx1"/>
            </a:solidFill>
          </a:ln>
        </p:spPr>
      </p:pic>
      <p:pic>
        <p:nvPicPr>
          <p:cNvPr id="6" name="图片 5"/>
          <p:cNvPicPr>
            <a:picLocks noChangeAspect="1"/>
          </p:cNvPicPr>
          <p:nvPr/>
        </p:nvPicPr>
        <p:blipFill>
          <a:blip r:embed="rId2"/>
          <a:stretch>
            <a:fillRect/>
          </a:stretch>
        </p:blipFill>
        <p:spPr>
          <a:xfrm>
            <a:off x="4632325" y="1343025"/>
            <a:ext cx="1804670" cy="2954020"/>
          </a:xfrm>
          <a:prstGeom prst="rect">
            <a:avLst/>
          </a:prstGeom>
          <a:ln>
            <a:solidFill>
              <a:schemeClr val="tx1"/>
            </a:solidFill>
          </a:ln>
        </p:spPr>
      </p:pic>
      <p:pic>
        <p:nvPicPr>
          <p:cNvPr id="7" name="图片 6"/>
          <p:cNvPicPr>
            <a:picLocks noChangeAspect="1"/>
          </p:cNvPicPr>
          <p:nvPr/>
        </p:nvPicPr>
        <p:blipFill>
          <a:blip r:embed="rId3"/>
          <a:stretch>
            <a:fillRect/>
          </a:stretch>
        </p:blipFill>
        <p:spPr>
          <a:xfrm>
            <a:off x="6576695" y="1337310"/>
            <a:ext cx="2017395" cy="2957830"/>
          </a:xfrm>
          <a:prstGeom prst="rect">
            <a:avLst/>
          </a:prstGeom>
          <a:ln>
            <a:solidFill>
              <a:schemeClr val="tx1"/>
            </a:solidFill>
          </a:ln>
        </p:spPr>
      </p:pic>
      <p:pic>
        <p:nvPicPr>
          <p:cNvPr id="2" name="图片 1"/>
          <p:cNvPicPr>
            <a:picLocks noChangeAspect="1"/>
          </p:cNvPicPr>
          <p:nvPr/>
        </p:nvPicPr>
        <p:blipFill>
          <a:blip r:embed="rId4"/>
          <a:stretch>
            <a:fillRect/>
          </a:stretch>
        </p:blipFill>
        <p:spPr>
          <a:xfrm>
            <a:off x="662305" y="1344295"/>
            <a:ext cx="1657985" cy="2951480"/>
          </a:xfrm>
          <a:prstGeom prst="rect">
            <a:avLst/>
          </a:prstGeom>
          <a:ln>
            <a:solidFill>
              <a:schemeClr val="tx1"/>
            </a:solidFill>
          </a:ln>
        </p:spPr>
      </p:pic>
    </p:spTree>
    <p:custDataLst>
      <p:tags r:id="rId5"/>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680720" y="963295"/>
            <a:ext cx="2824480" cy="337185"/>
          </a:xfrm>
          <a:prstGeom prst="rect">
            <a:avLst/>
          </a:prstGeom>
          <a:noFill/>
        </p:spPr>
        <p:txBody>
          <a:bodyPr wrap="none" rtlCol="0">
            <a:spAutoFit/>
          </a:bodyPr>
          <a:p>
            <a:pPr algn="l"/>
            <a:r>
              <a:rPr lang="zh-CN" altLang="en-US" sz="1600" b="1">
                <a:latin typeface="微软雅黑" panose="020B0503020204020204" pitchFamily="34" charset="-122"/>
                <a:ea typeface="微软雅黑" panose="020B0503020204020204" pitchFamily="34" charset="-122"/>
              </a:rPr>
              <a:t>选择福建</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福州外语外贸学院</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6350000" y="1364615"/>
            <a:ext cx="1659880" cy="360000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1058545" y="1300480"/>
            <a:ext cx="1661451" cy="3600000"/>
          </a:xfrm>
          <a:prstGeom prst="rect">
            <a:avLst/>
          </a:prstGeom>
          <a:ln>
            <a:solidFill>
              <a:srgbClr val="0B0C0B"/>
            </a:solidFill>
          </a:ln>
        </p:spPr>
      </p:pic>
      <p:pic>
        <p:nvPicPr>
          <p:cNvPr id="3" name="图片 2"/>
          <p:cNvPicPr>
            <a:picLocks noChangeAspect="1"/>
          </p:cNvPicPr>
          <p:nvPr/>
        </p:nvPicPr>
        <p:blipFill>
          <a:blip r:embed="rId3"/>
          <a:stretch>
            <a:fillRect/>
          </a:stretch>
        </p:blipFill>
        <p:spPr>
          <a:xfrm>
            <a:off x="3704590" y="1300480"/>
            <a:ext cx="1661275"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83907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143250" y="1144905"/>
            <a:ext cx="2276475" cy="394081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032760" y="1144905"/>
            <a:ext cx="2660015" cy="393954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10" name="图片 9"/>
          <p:cNvPicPr>
            <a:picLocks noChangeAspect="1"/>
          </p:cNvPicPr>
          <p:nvPr/>
        </p:nvPicPr>
        <p:blipFill>
          <a:blip r:embed="rId3"/>
          <a:stretch>
            <a:fillRect/>
          </a:stretch>
        </p:blipFill>
        <p:spPr>
          <a:xfrm>
            <a:off x="2839720" y="1064260"/>
            <a:ext cx="1776095" cy="385191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9180" y="1628140"/>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014220" y="2807335"/>
            <a:ext cx="4786630" cy="223710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563620" y="1160145"/>
            <a:ext cx="1770380" cy="3846830"/>
          </a:xfrm>
          <a:prstGeom prst="rect">
            <a:avLst/>
          </a:prstGeom>
          <a:ln>
            <a:solidFill>
              <a:srgbClr val="0B0C0B"/>
            </a:solidFill>
          </a:ln>
        </p:spPr>
      </p:pic>
      <p:pic>
        <p:nvPicPr>
          <p:cNvPr id="10" name="图片 9"/>
          <p:cNvPicPr>
            <a:picLocks noChangeAspect="1"/>
          </p:cNvPicPr>
          <p:nvPr/>
        </p:nvPicPr>
        <p:blipFill>
          <a:blip r:embed="rId3"/>
          <a:stretch>
            <a:fillRect/>
          </a:stretch>
        </p:blipFill>
        <p:spPr>
          <a:xfrm>
            <a:off x="1225550" y="1154430"/>
            <a:ext cx="1776095" cy="385191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718310"/>
            <a:ext cx="4428490" cy="235521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113530" y="2740660"/>
            <a:ext cx="4546600" cy="2136775"/>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4163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10" name="图片 9"/>
          <p:cNvPicPr>
            <a:picLocks noChangeAspect="1"/>
          </p:cNvPicPr>
          <p:nvPr/>
        </p:nvPicPr>
        <p:blipFill>
          <a:blip r:embed="rId3"/>
          <a:stretch>
            <a:fillRect/>
          </a:stretch>
        </p:blipFill>
        <p:spPr>
          <a:xfrm>
            <a:off x="1139190" y="1160145"/>
            <a:ext cx="1784985" cy="389191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1053465"/>
            <a:ext cx="7872095" cy="353822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a:t>
            </a:r>
            <a:r>
              <a:rPr lang="zh-CN" altLang="en-US" sz="1600" dirty="0" smtClean="0">
                <a:latin typeface="微软雅黑" panose="020B0503020204020204" pitchFamily="34" charset="-122"/>
                <a:ea typeface="微软雅黑" panose="020B0503020204020204" pitchFamily="34" charset="-122"/>
                <a:sym typeface="+mn-ea"/>
              </a:rPr>
              <a:t>202</a:t>
            </a:r>
            <a:r>
              <a:rPr lang="en-US" altLang="zh-CN" sz="1600" dirty="0" smtClean="0">
                <a:latin typeface="微软雅黑" panose="020B0503020204020204" pitchFamily="34" charset="-122"/>
                <a:ea typeface="微软雅黑" panose="020B0503020204020204" pitchFamily="34" charset="-122"/>
                <a:sym typeface="+mn-ea"/>
              </a:rPr>
              <a:t>5</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2</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20</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3</a:t>
            </a:r>
            <a:r>
              <a:rPr lang="zh-CN" altLang="en-US" sz="1600" dirty="0" smtClean="0">
                <a:latin typeface="微软雅黑" panose="020B0503020204020204" pitchFamily="34" charset="-122"/>
                <a:ea typeface="微软雅黑" panose="020B0503020204020204" pitchFamily="34" charset="-122"/>
                <a:sym typeface="+mn-ea"/>
              </a:rPr>
              <a:t>月</a:t>
            </a:r>
            <a:r>
              <a:rPr lang="en-US" sz="1600" dirty="0" smtClean="0">
                <a:latin typeface="微软雅黑" panose="020B0503020204020204" pitchFamily="34" charset="-122"/>
                <a:ea typeface="微软雅黑" panose="020B0503020204020204" pitchFamily="34" charset="-122"/>
                <a:sym typeface="+mn-ea"/>
              </a:rPr>
              <a:t>13</a:t>
            </a:r>
            <a:r>
              <a:rPr lang="zh-CN" altLang="en-US" sz="1600" dirty="0" smtClean="0">
                <a:latin typeface="微软雅黑" panose="020B0503020204020204" pitchFamily="34" charset="-122"/>
                <a:ea typeface="微软雅黑" panose="020B0503020204020204" pitchFamily="34" charset="-122"/>
                <a:sym typeface="+mn-ea"/>
              </a:rPr>
              <a:t>日</a:t>
            </a:r>
            <a:r>
              <a:rPr lang="zh-CN" altLang="en-US" sz="1600" dirty="0" smtClean="0">
                <a:latin typeface="微软雅黑" panose="020B0503020204020204" pitchFamily="34" charset="-122"/>
                <a:ea typeface="微软雅黑" panose="020B0503020204020204" pitchFamily="34" charset="-122"/>
                <a:sym typeface="+mn-ea"/>
              </a:rPr>
              <a:t>18:00</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br>
              <a:rPr sz="1600" dirty="0" smtClean="0">
                <a:latin typeface="微软雅黑" panose="020B0503020204020204" pitchFamily="34" charset="-122"/>
                <a:ea typeface="微软雅黑" panose="020B0503020204020204" pitchFamily="34" charset="-122"/>
                <a:sym typeface="+mn-ea"/>
              </a:rPr>
            </a:b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sym typeface="+mn-ea"/>
              </a:rPr>
              <a:t>     </a:t>
            </a:r>
            <a:r>
              <a:rPr lang="en-US" sz="1600" b="1" dirty="0" smtClean="0">
                <a:solidFill>
                  <a:srgbClr val="C00000"/>
                </a:solidFill>
                <a:latin typeface="微软雅黑" panose="020B0503020204020204" pitchFamily="34" charset="-122"/>
                <a:ea typeface="微软雅黑" panose="020B0503020204020204" pitchFamily="34" charset="-122"/>
                <a:sym typeface="+mn-ea"/>
              </a:rPr>
              <a:t>24</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sym typeface="+mn-ea"/>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64540"/>
            <a:ext cx="5793105" cy="33718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rPr>
              <a:t>登录地址：https://fzwywm.zikao365.com/</a:t>
            </a:r>
            <a:endParaRPr lang="zh-CN" altLang="en-US" sz="1600">
              <a:latin typeface="微软雅黑" panose="020B0503020204020204" pitchFamily="34" charset="-122"/>
              <a:ea typeface="微软雅黑" panose="020B0503020204020204" pitchFamily="34" charset="-122"/>
            </a:endParaRPr>
          </a:p>
        </p:txBody>
      </p:sp>
      <p:sp>
        <p:nvSpPr>
          <p:cNvPr id="4" name="文本框 3"/>
          <p:cNvSpPr txBox="1"/>
          <p:nvPr/>
        </p:nvSpPr>
        <p:spPr>
          <a:xfrm>
            <a:off x="965200" y="1067435"/>
            <a:ext cx="7694930" cy="583565"/>
          </a:xfrm>
          <a:prstGeom prst="rect">
            <a:avLst/>
          </a:prstGeom>
          <a:noFill/>
        </p:spPr>
        <p:txBody>
          <a:bodyPr wrap="square" rtlCol="0" anchor="t">
            <a:spAutoFit/>
          </a:bodyPr>
          <a:p>
            <a:r>
              <a:rPr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965200" y="1662430"/>
            <a:ext cx="6956425" cy="318389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242695"/>
            <a:ext cx="7694930" cy="31337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586105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登录之后，点击右上角头像，进入“个人中心”开始学习。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315085"/>
            <a:ext cx="4087495" cy="1980565"/>
          </a:xfrm>
          <a:prstGeom prst="rect">
            <a:avLst/>
          </a:prstGeom>
          <a:ln>
            <a:solidFill>
              <a:schemeClr val="tx1"/>
            </a:solidFill>
          </a:ln>
        </p:spPr>
      </p:pic>
      <p:pic>
        <p:nvPicPr>
          <p:cNvPr id="3" name="图片 2"/>
          <p:cNvPicPr>
            <a:picLocks noChangeAspect="1"/>
          </p:cNvPicPr>
          <p:nvPr/>
        </p:nvPicPr>
        <p:blipFill>
          <a:blip r:embed="rId2"/>
          <a:stretch>
            <a:fillRect/>
          </a:stretch>
        </p:blipFill>
        <p:spPr>
          <a:xfrm>
            <a:off x="4643120" y="2369820"/>
            <a:ext cx="4017010" cy="244792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PECIAL_SOURCE" val="bdnull"/>
</p:tagLst>
</file>

<file path=ppt/tags/tag14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PECIAL_SOURCE" val="bdnull"/>
</p:tagLst>
</file>

<file path=ppt/tags/tag146.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2260</Words>
  <Application>WPS 演示</Application>
  <PresentationFormat/>
  <Paragraphs>195</Paragraphs>
  <Slides>31</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31</vt:i4>
      </vt:variant>
    </vt:vector>
  </HeadingPairs>
  <TitlesOfParts>
    <vt:vector size="46"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刘丹</cp:lastModifiedBy>
  <cp:revision>852</cp:revision>
  <dcterms:created xsi:type="dcterms:W3CDTF">2016-06-07T15:36:00Z</dcterms:created>
  <dcterms:modified xsi:type="dcterms:W3CDTF">2025-02-14T01:41:46Z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19D7E7A2DF6B4E34817D076F4278CFB4</vt:lpwstr>
  </property>
</Properties>
</file>