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7" r:id="rId8"/>
    <p:sldId id="858" r:id="rId9"/>
    <p:sldId id="859" r:id="rId10"/>
    <p:sldId id="860" r:id="rId11"/>
    <p:sldId id="663" r:id="rId12"/>
    <p:sldId id="792" r:id="rId13"/>
    <p:sldId id="713" r:id="rId14"/>
    <p:sldId id="714" r:id="rId15"/>
    <p:sldId id="825" r:id="rId16"/>
    <p:sldId id="861" r:id="rId17"/>
    <p:sldId id="666" r:id="rId18"/>
    <p:sldId id="717" r:id="rId19"/>
    <p:sldId id="862" r:id="rId20"/>
    <p:sldId id="863" r:id="rId21"/>
    <p:sldId id="864" r:id="rId22"/>
    <p:sldId id="865" r:id="rId23"/>
    <p:sldId id="866" r:id="rId24"/>
    <p:sldId id="867" r:id="rId25"/>
    <p:sldId id="868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8018" y="930275"/>
            <a:ext cx="3043555" cy="2583742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中国传媒大学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8425" y="988060"/>
            <a:ext cx="182745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4" y="964570"/>
            <a:ext cx="1799783" cy="3899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164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“中国传媒大学（福建）”。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1014095"/>
            <a:ext cx="182707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WPS 演示</Application>
  <PresentationFormat>全屏显示(16:9)</PresentationFormat>
  <Paragraphs>133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852</cp:revision>
  <dcterms:created xsi:type="dcterms:W3CDTF">2016-06-07T15:36:00Z</dcterms:created>
  <dcterms:modified xsi:type="dcterms:W3CDTF">2025-10-09T02:30:34Z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