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27"/>
  </p:handoutMasterIdLst>
  <p:sldIdLst>
    <p:sldId id="803" r:id="rId4"/>
    <p:sldId id="723" r:id="rId6"/>
    <p:sldId id="660" r:id="rId7"/>
    <p:sldId id="724" r:id="rId8"/>
    <p:sldId id="829" r:id="rId9"/>
    <p:sldId id="830" r:id="rId10"/>
    <p:sldId id="831" r:id="rId11"/>
    <p:sldId id="663" r:id="rId12"/>
    <p:sldId id="792" r:id="rId13"/>
    <p:sldId id="713" r:id="rId14"/>
    <p:sldId id="714" r:id="rId15"/>
    <p:sldId id="824" r:id="rId16"/>
    <p:sldId id="716" r:id="rId17"/>
    <p:sldId id="666" r:id="rId18"/>
    <p:sldId id="717" r:id="rId19"/>
    <p:sldId id="825" r:id="rId20"/>
    <p:sldId id="809" r:id="rId21"/>
    <p:sldId id="826" r:id="rId22"/>
    <p:sldId id="827" r:id="rId23"/>
    <p:sldId id="828" r:id="rId24"/>
    <p:sldId id="778" r:id="rId25"/>
    <p:sldId id="779" r:id="rId26"/>
  </p:sldIdLst>
  <p:sldSz cx="9144000" cy="5143500" type="screen16x9"/>
  <p:notesSz cx="6858000" cy="9144000"/>
  <p:custDataLst>
    <p:tags r:id="rId3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6" userDrawn="1">
          <p15:clr>
            <a:srgbClr val="A4A3A4"/>
          </p15:clr>
        </p15:guide>
        <p15:guide id="2" orient="horz" pos="1068" userDrawn="1">
          <p15:clr>
            <a:srgbClr val="A4A3A4"/>
          </p15:clr>
        </p15:guide>
        <p15:guide id="3" pos="608" userDrawn="1">
          <p15:clr>
            <a:srgbClr val="A4A3A4"/>
          </p15:clr>
        </p15:guide>
        <p15:guide id="4" pos="56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87" y="48"/>
      </p:cViewPr>
      <p:guideLst>
        <p:guide orient="horz" pos="2766"/>
        <p:guide orient="horz" pos="1068"/>
        <p:guide pos="608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2" Type="http://schemas.openxmlformats.org/officeDocument/2006/relationships/tags" Target="tags/tag135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8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662016" y="3931500"/>
            <a:ext cx="5296132" cy="3216682"/>
          </a:xfrm>
          <a:prstGeom prst="rect">
            <a:avLst/>
          </a:prstGeom>
        </p:spPr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7145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03.xml"/><Relationship Id="rId5" Type="http://schemas.openxmlformats.org/officeDocument/2006/relationships/image" Target="../media/image3.jpeg"/><Relationship Id="rId4" Type="http://schemas.openxmlformats.org/officeDocument/2006/relationships/tags" Target="../tags/tag102.xm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3.xml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4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8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9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1.xml"/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image" Target="../media/image6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07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2.xml"/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8.xml"/><Relationship Id="rId4" Type="http://schemas.openxmlformats.org/officeDocument/2006/relationships/image" Target="../media/image9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9.xml"/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8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49225" y="751840"/>
            <a:ext cx="2819400" cy="3628390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福建农林大学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自考网络助学课程过程性评价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2025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月考期</a:t>
            </a:r>
            <a:endParaRPr lang="zh-CN" altLang="en-US" sz="18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如果已经绑定手机号，可以直接用手机号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5245" y="906145"/>
            <a:ext cx="1827267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无标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3180" y="988060"/>
            <a:ext cx="1884680" cy="395922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人脸识别信息录入-录入人脸图像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209105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请确保光线充足，不晃动，保持坐姿端正，面部与摄像头保持水平，然后点击确定，录入人脸。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4990" y="1059180"/>
            <a:ext cx="1737360" cy="376682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555" y="1059180"/>
            <a:ext cx="1737995" cy="376809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395" y="1059180"/>
            <a:ext cx="1736090" cy="376491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人脸识别信息录入-提交人脸图像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5820" y="824230"/>
            <a:ext cx="1909268" cy="414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综合测评操作流程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综合测评操作流程-考核内容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考核内容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4900" y="866775"/>
            <a:ext cx="1826769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操作流程-综合测评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87" descr="app考试阅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0" y="1501140"/>
            <a:ext cx="1717760" cy="360000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图片 77" descr="app综测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905" y="1487805"/>
            <a:ext cx="1720452" cy="360000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225" y="1487805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9565" y="1487805"/>
            <a:ext cx="1660851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728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055" y="1015365"/>
            <a:ext cx="1677430" cy="3636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7429" y="859790"/>
            <a:ext cx="4084409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0125" y="922655"/>
            <a:ext cx="1826979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5199" y="791777"/>
            <a:ext cx="6342443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或者可在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点击进去后的“查看得分”选项查看，如图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330960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550" y="1330960"/>
            <a:ext cx="1660259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125" y="1330960"/>
            <a:ext cx="1660890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APP下载安装</a:t>
            </a:r>
            <a:endParaRPr lang="zh-CN" altLang="en-US" sz="17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92500" lnSpcReduction="20000"/>
            </a:bodyPr>
            <a:lstStyle/>
            <a:p>
              <a:pPr algn="dist"/>
              <a:r>
                <a:rPr lang="en-US" altLang="zh-CN" sz="13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综合测评操作流程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3227" y="784220"/>
            <a:ext cx="6298617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也可在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网络助学成绩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内点击查看，如图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755" y="1350010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275" y="1360805"/>
            <a:ext cx="1660890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150" y="1360805"/>
            <a:ext cx="1660475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073150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04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476375" y="2179955"/>
            <a:ext cx="850233" cy="76174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23995" y="2176780"/>
            <a:ext cx="4626610" cy="6694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综合测评考试时间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633028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综合测评考试时间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88035" y="1053465"/>
            <a:ext cx="75311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综合测评模拟考试时间：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日09:00--17:00</a:t>
            </a:r>
            <a:endParaRPr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综合测评正式考试时间：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日；每日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09:00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21:00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网络助学报名咨询及学习过程中的技术支持：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charset="0"/>
            </a:pPr>
            <a:r>
              <a:rPr 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24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小时客户服务电话：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4008135555</a:t>
            </a:r>
            <a:endParaRPr lang="zh-CN" altLang="en-US" sz="1600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APP下载安装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  <a:endParaRPr lang="zh-CN" altLang="en-US" sz="2000" b="1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下载方式1：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8855" y="2165985"/>
            <a:ext cx="4426585" cy="2175510"/>
          </a:xfrm>
          <a:prstGeom prst="rect">
            <a:avLst/>
          </a:prstGeom>
        </p:spPr>
      </p:pic>
      <p:sp>
        <p:nvSpPr>
          <p:cNvPr id="5" name="文本框 30"/>
          <p:cNvSpPr>
            <a:spLocks noChangeArrowheads="1"/>
          </p:cNvSpPr>
          <p:nvPr/>
        </p:nvSpPr>
        <p:spPr bwMode="auto">
          <a:xfrm>
            <a:off x="787400" y="2654300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1225" y="993775"/>
            <a:ext cx="73907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下载方式2：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扫描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下方二维码下载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31160" y="1384300"/>
            <a:ext cx="1704975" cy="1733550"/>
          </a:xfrm>
          <a:prstGeom prst="rect">
            <a:avLst/>
          </a:prstGeom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3160" y="213360"/>
            <a:ext cx="1274445" cy="3397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65200" y="3081655"/>
            <a:ext cx="7034530" cy="1631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下载方式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考生可以进入“华为应用市场、豌豆荚、苹果APP Store、小米应用商店、OPPO软件商店、魅族应用商店、360手机助手”中，自行检索关键词“自考过程考核”，下载APP进行安装。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6682105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APP注意事项（必须设置免打扰模式）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12077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安卓系统</a:t>
            </a:r>
            <a:endParaRPr lang="zh-CN" altLang="en-US" sz="2000" b="1" strike="noStrike" noProof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8020" y="993140"/>
            <a:ext cx="1882775" cy="39414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800" y="993140"/>
            <a:ext cx="1881505" cy="39414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525" y="993775"/>
            <a:ext cx="1882775" cy="39408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图片 8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570" y="213360"/>
            <a:ext cx="1274445" cy="3397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6680200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APP注意事项（必须设置免打扰模式）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12077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IOS</a:t>
            </a:r>
            <a:r>
              <a:rPr lang="zh-CN" altLang="en-US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系统</a:t>
            </a:r>
            <a:endParaRPr lang="zh-CN" altLang="en-US" sz="2000" b="1" strike="noStrike" noProof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0" y="861060"/>
            <a:ext cx="2099945" cy="41681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5605" y="861060"/>
            <a:ext cx="2115820" cy="41681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图片 5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570" y="213360"/>
            <a:ext cx="1274445" cy="3397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2195195"/>
            <a:ext cx="4498340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福建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”→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“福建农林大学”。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79870" y="930910"/>
            <a:ext cx="1827243" cy="396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1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2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3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6.xml><?xml version="1.0" encoding="utf-8"?>
<p:tagLst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ISCONTENTSTITLE" val="1"/>
  <p:tag name="KSO_WM_UNIT_ISNUMDGMTITLE" val="0"/>
  <p:tag name="KSO_WM_UNIT_PRESET_TEXT" val="目&#10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15.xml><?xml version="1.0" encoding="utf-8"?>
<p:tagLst xmlns:p="http://schemas.openxmlformats.org/presentationml/2006/main">
  <p:tag name="KSO_WM_SPECIAL_SOURCE" val="bdnull"/>
</p:tagLst>
</file>

<file path=ppt/tags/tag116.xml><?xml version="1.0" encoding="utf-8"?>
<p:tagLst xmlns:p="http://schemas.openxmlformats.org/presentationml/2006/main">
  <p:tag name="KSO_WM_SPECIAL_SOURCE" val="bdnull"/>
</p:tagLst>
</file>

<file path=ppt/tags/tag117.xml><?xml version="1.0" encoding="utf-8"?>
<p:tagLst xmlns:p="http://schemas.openxmlformats.org/presentationml/2006/main">
  <p:tag name="KSO_WM_SPECIAL_SOURCE" val="bdnull"/>
</p:tagLst>
</file>

<file path=ppt/tags/tag118.xml><?xml version="1.0" encoding="utf-8"?>
<p:tagLst xmlns:p="http://schemas.openxmlformats.org/presentationml/2006/main"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PECIAL_SOURCE" val="bdnull"/>
</p:tagLst>
</file>

<file path=ppt/tags/tag12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6.xml><?xml version="1.0" encoding="utf-8"?>
<p:tagLst xmlns:p="http://schemas.openxmlformats.org/presentationml/2006/main">
  <p:tag name="KSO_WM_SPECIAL_SOURCE" val="bdnull"/>
</p:tagLst>
</file>

<file path=ppt/tags/tag12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3.xml><?xml version="1.0" encoding="utf-8"?>
<p:tagLst xmlns:p="http://schemas.openxmlformats.org/presentationml/2006/main">
  <p:tag name="KSO_WM_SPECIAL_SOURCE" val="bdnull"/>
</p:tagLst>
</file>

<file path=ppt/tags/tag134.xml><?xml version="1.0" encoding="utf-8"?>
<p:tagLst xmlns:p="http://schemas.openxmlformats.org/presentationml/2006/main">
  <p:tag name="KSO_WM_SPECIAL_SOURCE" val="bdnull"/>
</p:tagLst>
</file>

<file path=ppt/tags/tag135.xml><?xml version="1.0" encoding="utf-8"?>
<p:tagLst xmlns:p="http://schemas.openxmlformats.org/presentationml/2006/main">
  <p:tag name="KSO_DOCER_TEMPLATE_OPEN_ONCE_MARK" val="1"/>
  <p:tag name="KSO_WPP_MARK_KEY" val="5350d403-7afb-4fd4-a7c4-3f2b286bf38e"/>
  <p:tag name="COMMONDATA" val="eyJoZGlkIjoiYWExYzMxM2NlM2JhZDJmZDcxYTUwMjNkNWY3ZThkYzAifQ=="/>
  <p:tag name="commondata" val="eyJoZGlkIjoiYzY2ZTQ2MDYwMzcxMWI1NmQwZDZiMDEyZTg5YzAxYzIifQ=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6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1252</Words>
  <Application>WPS 演示</Application>
  <PresentationFormat>全屏显示(16:9)</PresentationFormat>
  <Paragraphs>131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Arial</vt:lpstr>
      <vt:lpstr>宋体</vt:lpstr>
      <vt:lpstr>Wingdings</vt:lpstr>
      <vt:lpstr>等线</vt:lpstr>
      <vt:lpstr>等线 Light</vt:lpstr>
      <vt:lpstr>微软雅黑</vt:lpstr>
      <vt:lpstr>汉仪旗黑-85S</vt:lpstr>
      <vt:lpstr>黑体</vt:lpstr>
      <vt:lpstr>Arial Black</vt:lpstr>
      <vt:lpstr>Constantia</vt:lpstr>
      <vt:lpstr>HelveticaNeueLT Pro 67 MdCn</vt:lpstr>
      <vt:lpstr>Arial Unicode MS</vt:lpstr>
      <vt:lpstr>Wingdings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刘丹</cp:lastModifiedBy>
  <cp:revision>859</cp:revision>
  <dcterms:created xsi:type="dcterms:W3CDTF">2016-06-07T15:36:00Z</dcterms:created>
  <dcterms:modified xsi:type="dcterms:W3CDTF">2025-10-17T01:31:09Z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19D7E7A2DF6B4E34817D076F4278CFB4</vt:lpwstr>
  </property>
</Properties>
</file>