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7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31.png"/><Relationship Id="rId4" Type="http://schemas.openxmlformats.org/officeDocument/2006/relationships/image" Target="../media/image7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0.xml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4248785" y="3170555"/>
            <a:ext cx="3202305" cy="3771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宁夏高等教育自学考试网络助学平台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866775"/>
            <a:ext cx="1908810" cy="41173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1549400"/>
            <a:ext cx="1957705" cy="330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240" y="1550670"/>
            <a:ext cx="2069465" cy="3307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75" y="1549400"/>
            <a:ext cx="2053590" cy="3308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省份站点选择“宁夏”。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55" y="1014095"/>
            <a:ext cx="1830705" cy="3943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30" y="884555"/>
            <a:ext cx="2048510" cy="3947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WPS 演示</Application>
  <PresentationFormat/>
  <Paragraphs>140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870</cp:revision>
  <dcterms:created xsi:type="dcterms:W3CDTF">2016-06-07T15:36:00Z</dcterms:created>
  <dcterms:modified xsi:type="dcterms:W3CDTF">2024-04-12T06:13:34Z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19D7E7A2DF6B4E34817D076F4278CFB4</vt:lpwstr>
  </property>
</Properties>
</file>