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 userDrawn="1">
          <p15:clr>
            <a:srgbClr val="A4A3A4"/>
          </p15:clr>
        </p15:guide>
        <p15:guide id="2" orient="horz" pos="1110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algn="l">
              <a:lnSpc>
                <a:spcPct val="200000"/>
              </a:lnSpc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高等教育自学考试网络助学过程性考核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遵义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2、用身份证或准考证登录，首次登录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请询问高校或机构负责老师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cdeluse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85000" lnSpcReduction="1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切记：下载App后不需要注册，直接输入身份证或准考证登录，默认密码请询问高校或机构负责老师；如登录不进去、密码错误、账号被锁等情况可直接找客服重置密码解锁即可，4008135555。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31.xml><?xml version="1.0" encoding="utf-8"?>
<p:tagLst xmlns:p="http://schemas.openxmlformats.org/presentationml/2006/main">
  <p:tag name="commondata" val="eyJoZGlkIjoiOTFhNmM0NGE0NDEyY2RkMzI0NzE1ZDUwOTdhMTNlZDM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WPS 演示</Application>
  <PresentationFormat>全屏显示(16:9)</PresentationFormat>
  <Paragraphs>98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CcAaIi</cp:lastModifiedBy>
  <cp:revision>926</cp:revision>
  <dcterms:created xsi:type="dcterms:W3CDTF">2016-06-07T15:36:00Z</dcterms:created>
  <dcterms:modified xsi:type="dcterms:W3CDTF">2024-03-19T07:41:09Z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EA8D6741CD594343988756CEF87517F5_13</vt:lpwstr>
  </property>
  <property fmtid="{D5CDD505-2E9C-101B-9397-08002B2CF9AE}" pid="4" name="fileWhereFroms">
    <vt:lpwstr>PpjeLB1gRN0lwrPqMaCTkqhC6d11/tbVI6Zpoheala8PXPQ3mBStAGsIilPGvwYabTCAW3WLuMZI3UzcDeOpzJRyPEv2kkojQBGUYW61+iaL1Kex5PfDuKQOg5o6epURxgJVYhfnf+AGHbGc2x2zsEeLYLwq64uDupWDfinud9XOm5bibU5NlCiePFnS7xNz2XSiHEzW2XaR4sQNDRTauBMEGaMso93H1+fn51RRBzKaIeUH3Iq7bkiIVtpoXuhq1824ZyLwAP7+hTYfn/5zaGTlHOQR5U1RndWf43OB1PU=</vt:lpwstr>
  </property>
</Properties>
</file>