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2" r:id="rId19"/>
    <p:sldId id="843" r:id="rId20"/>
    <p:sldId id="844" r:id="rId21"/>
    <p:sldId id="845" r:id="rId22"/>
    <p:sldId id="846" r:id="rId23"/>
    <p:sldId id="778" r:id="rId24"/>
    <p:sldId id="83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华侨大学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0" y="962025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“华侨大学”。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0" y="1014095"/>
            <a:ext cx="18273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655" y="918845"/>
            <a:ext cx="182741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855</cp:revision>
  <dcterms:created xsi:type="dcterms:W3CDTF">2016-06-07T15:36:00Z</dcterms:created>
  <dcterms:modified xsi:type="dcterms:W3CDTF">2024-10-12T02:17:29Z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