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803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824" r:id="rId15"/>
    <p:sldId id="716" r:id="rId16"/>
    <p:sldId id="666" r:id="rId17"/>
    <p:sldId id="717" r:id="rId18"/>
    <p:sldId id="825" r:id="rId19"/>
    <p:sldId id="809" r:id="rId20"/>
    <p:sldId id="826" r:id="rId21"/>
    <p:sldId id="827" r:id="rId22"/>
    <p:sldId id="828" r:id="rId23"/>
    <p:sldId id="778" r:id="rId24"/>
    <p:sldId id="77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6" userDrawn="1">
          <p15:clr>
            <a:srgbClr val="A4A3A4"/>
          </p15:clr>
        </p15:guide>
        <p15:guide id="2" orient="horz" pos="1041" userDrawn="1">
          <p15:clr>
            <a:srgbClr val="A4A3A4"/>
          </p15:clr>
        </p15:guide>
        <p15:guide id="3" pos="574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87" y="48"/>
      </p:cViewPr>
      <p:guideLst>
        <p:guide orient="horz" pos="2766"/>
        <p:guide orient="horz" pos="1041"/>
        <p:guide pos="574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825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福建师范大学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93180" y="988060"/>
            <a:ext cx="1884680" cy="395922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371" y="1008709"/>
            <a:ext cx="1785273" cy="38680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01140"/>
            <a:ext cx="1717760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487805"/>
            <a:ext cx="1720452" cy="3600000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499235"/>
            <a:ext cx="166074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75" y="1496695"/>
            <a:ext cx="166095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28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705" y="951865"/>
            <a:ext cx="182720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330960"/>
            <a:ext cx="166116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1316355"/>
            <a:ext cx="1661220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--10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日；每日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09:00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21:00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</p:blipFill>
        <p:spPr>
          <a:xfrm>
            <a:off x="1541780" y="1142365"/>
            <a:ext cx="2221200" cy="2221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4983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“福建师范大学”。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6205" y="937895"/>
            <a:ext cx="1827404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10590" y="988060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如果已经绑定手机号，可以直接用手机号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1445" y="923290"/>
            <a:ext cx="1827540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KSO_WPP_MARK_KEY" val="5350d403-7afb-4fd4-a7c4-3f2b286bf38e"/>
  <p:tag name="COMMONDATA" val="eyJoZGlkIjoiYWExYzMxM2NlM2JhZDJmZDcxYTUwMjNkNWY3ZThkYzAifQ==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WPS 演示</Application>
  <PresentationFormat>全屏显示(16:9)</PresentationFormat>
  <Paragraphs>125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854</cp:revision>
  <dcterms:created xsi:type="dcterms:W3CDTF">2016-06-07T15:36:00Z</dcterms:created>
  <dcterms:modified xsi:type="dcterms:W3CDTF">2024-10-10T06:01:11Z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19D7E7A2DF6B4E34817D076F4278CFB4</vt:lpwstr>
  </property>
</Properties>
</file>