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42" r:id="rId19"/>
    <p:sldId id="843" r:id="rId20"/>
    <p:sldId id="844" r:id="rId21"/>
    <p:sldId id="845" r:id="rId22"/>
    <p:sldId id="846" r:id="rId23"/>
    <p:sldId id="778" r:id="rId24"/>
    <p:sldId id="83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572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0" y="866775"/>
            <a:ext cx="182706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499235"/>
            <a:ext cx="166074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75" y="1496695"/>
            <a:ext cx="166095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705" y="951865"/>
            <a:ext cx="182720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330960"/>
            <a:ext cx="166116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1316355"/>
            <a:ext cx="1661220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2449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厦门工学院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75" y="816610"/>
            <a:ext cx="1827191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6830" y="872490"/>
            <a:ext cx="182742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WPS 演示</Application>
  <PresentationFormat>全屏显示(16:9)</PresentationFormat>
  <Paragraphs>125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853</cp:revision>
  <dcterms:created xsi:type="dcterms:W3CDTF">2016-06-07T15:36:00Z</dcterms:created>
  <dcterms:modified xsi:type="dcterms:W3CDTF">2024-10-10T06:34:56Z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19D7E7A2DF6B4E34817D076F4278CFB4</vt:lpwstr>
  </property>
</Properties>
</file>