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42" r:id="rId19"/>
    <p:sldId id="843" r:id="rId20"/>
    <p:sldId id="844" r:id="rId21"/>
    <p:sldId id="845" r:id="rId22"/>
    <p:sldId id="846" r:id="rId23"/>
    <p:sldId id="778" r:id="rId24"/>
    <p:sldId id="839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68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68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闽南科技学院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1125" y="1096010"/>
            <a:ext cx="1687830" cy="365950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499235"/>
            <a:ext cx="166074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575" y="1496695"/>
            <a:ext cx="166095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4705" y="951865"/>
            <a:ext cx="1827209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98575"/>
            <a:ext cx="166061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280" y="1330960"/>
            <a:ext cx="166116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5" y="1330960"/>
            <a:ext cx="166109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71905"/>
            <a:ext cx="166028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65" y="1316355"/>
            <a:ext cx="1661220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5" y="1330960"/>
            <a:ext cx="166109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4450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闽南科技学院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5850" y="897255"/>
            <a:ext cx="1827527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如果已经绑定手机号，可以直接用手机号登录。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9180" y="1170940"/>
            <a:ext cx="1688465" cy="366014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1174</Words>
  <Application>WPS 演示</Application>
  <PresentationFormat>全屏显示(16:9)</PresentationFormat>
  <Paragraphs>125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854</cp:revision>
  <dcterms:created xsi:type="dcterms:W3CDTF">2016-06-07T15:36:00Z</dcterms:created>
  <dcterms:modified xsi:type="dcterms:W3CDTF">2024-10-10T06:32:04Z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19D7E7A2DF6B4E34817D076F4278CFB4</vt:lpwstr>
  </property>
</Properties>
</file>