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36" r:id="rId19"/>
    <p:sldId id="837" r:id="rId20"/>
    <p:sldId id="838" r:id="rId21"/>
    <p:sldId id="839" r:id="rId22"/>
    <p:sldId id="840" r:id="rId23"/>
    <p:sldId id="778" r:id="rId24"/>
    <p:sldId id="835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8" userDrawn="1">
          <p15:clr>
            <a:srgbClr val="A4A3A4"/>
          </p15:clr>
        </p15:guide>
        <p15:guide id="2" orient="horz" pos="1031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72"/>
      </p:cViewPr>
      <p:guideLst>
        <p:guide orient="horz" pos="2758"/>
        <p:guide orient="horz" pos="1031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黎明职业大学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0" y="1114425"/>
            <a:ext cx="1704340" cy="36957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6980" y="1068070"/>
            <a:ext cx="1704975" cy="36963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499235"/>
            <a:ext cx="166074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575" y="1496695"/>
            <a:ext cx="166095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4705" y="951865"/>
            <a:ext cx="1827209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6061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280" y="1330960"/>
            <a:ext cx="166116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330960"/>
            <a:ext cx="166109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6028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65" y="1316355"/>
            <a:ext cx="1661220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330960"/>
            <a:ext cx="166109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“黎明职业大学”。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0285" y="944880"/>
            <a:ext cx="1827299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8210" y="988060"/>
            <a:ext cx="1827383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431276ee-0ad0-4525-ae6a-1564128637e2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</Words>
  <Application>WPS 演示</Application>
  <PresentationFormat>全屏显示(16:9)</PresentationFormat>
  <Paragraphs>125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847</cp:revision>
  <dcterms:created xsi:type="dcterms:W3CDTF">2016-06-07T15:36:00Z</dcterms:created>
  <dcterms:modified xsi:type="dcterms:W3CDTF">2024-10-10T06:24:30Z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19D7E7A2DF6B4E34817D076F4278CFB4</vt:lpwstr>
  </property>
</Properties>
</file>