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825" r:id="rId15"/>
    <p:sldId id="716" r:id="rId16"/>
    <p:sldId id="666" r:id="rId17"/>
    <p:sldId id="717" r:id="rId18"/>
    <p:sldId id="843" r:id="rId19"/>
    <p:sldId id="844" r:id="rId20"/>
    <p:sldId id="845" r:id="rId21"/>
    <p:sldId id="846" r:id="rId22"/>
    <p:sldId id="847" r:id="rId23"/>
    <p:sldId id="778" r:id="rId24"/>
    <p:sldId id="840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 userDrawn="1">
          <p15:clr>
            <a:srgbClr val="A4A3A4"/>
          </p15:clr>
        </p15:guide>
        <p15:guide id="2" orient="horz" pos="1041" userDrawn="1">
          <p15:clr>
            <a:srgbClr val="A4A3A4"/>
          </p15:clr>
        </p15:guide>
        <p15:guide id="3" pos="572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02" y="67"/>
      </p:cViewPr>
      <p:guideLst>
        <p:guide orient="horz" pos="2766"/>
        <p:guide orient="horz" pos="1041"/>
        <p:guide pos="572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1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28018" y="930275"/>
            <a:ext cx="3043555" cy="2583742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中国传媒大学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9160" y="1108075"/>
            <a:ext cx="1866265" cy="364553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74" y="964570"/>
            <a:ext cx="1799783" cy="3899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499235"/>
            <a:ext cx="166074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575" y="1496695"/>
            <a:ext cx="166095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4705" y="951865"/>
            <a:ext cx="1827209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98575"/>
            <a:ext cx="166061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280" y="1330960"/>
            <a:ext cx="166116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95" y="1330960"/>
            <a:ext cx="166109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71905"/>
            <a:ext cx="166028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65" y="1316355"/>
            <a:ext cx="1661220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95" y="1330960"/>
            <a:ext cx="166109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1649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“中国传媒大学（福建）”。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3035" y="1014095"/>
            <a:ext cx="1827079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如果已经绑定手机号，可以直接用手机号登录。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8425" y="988060"/>
            <a:ext cx="1827454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1180</Words>
  <Application>WPS 演示</Application>
  <PresentationFormat>全屏显示(16:9)</PresentationFormat>
  <Paragraphs>127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850</cp:revision>
  <dcterms:created xsi:type="dcterms:W3CDTF">2016-06-07T15:36:00Z</dcterms:created>
  <dcterms:modified xsi:type="dcterms:W3CDTF">2024-10-10T06:33:34Z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19D7E7A2DF6B4E34817D076F4278CFB4</vt:lpwstr>
  </property>
</Properties>
</file>