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0"/>
  </p:handoutMasterIdLst>
  <p:sldIdLst>
    <p:sldId id="722" r:id="rId4"/>
    <p:sldId id="723" r:id="rId6"/>
    <p:sldId id="660" r:id="rId7"/>
    <p:sldId id="724" r:id="rId8"/>
    <p:sldId id="663" r:id="rId9"/>
    <p:sldId id="794" r:id="rId10"/>
    <p:sldId id="777" r:id="rId11"/>
    <p:sldId id="775" r:id="rId12"/>
    <p:sldId id="823" r:id="rId13"/>
    <p:sldId id="778" r:id="rId14"/>
    <p:sldId id="779" r:id="rId15"/>
    <p:sldId id="824" r:id="rId16"/>
    <p:sldId id="825" r:id="rId17"/>
    <p:sldId id="827" r:id="rId18"/>
    <p:sldId id="826" r:id="rId19"/>
  </p:sldIdLst>
  <p:sldSz cx="9144000" cy="5143500" type="screen16x9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3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1" userDrawn="1">
          <p15:clr>
            <a:srgbClr val="A4A3A4"/>
          </p15:clr>
        </p15:guide>
        <p15:guide id="2" orient="horz" pos="1110" userDrawn="1">
          <p15:clr>
            <a:srgbClr val="A4A3A4"/>
          </p15:clr>
        </p15:guide>
        <p15:guide id="3" pos="608" userDrawn="1">
          <p15:clr>
            <a:srgbClr val="A4A3A4"/>
          </p15:clr>
        </p15:guide>
        <p15:guide id="4" pos="566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作" lastIdx="0" clrIdx="1"/>
  <p:cmAuthor id="2" name="王子" initials="王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C3"/>
    <a:srgbClr val="565656"/>
    <a:srgbClr val="F08200"/>
    <a:srgbClr val="FFFFFF"/>
    <a:srgbClr val="B4B1B3"/>
    <a:srgbClr val="0B0C0B"/>
    <a:srgbClr val="9B958D"/>
    <a:srgbClr val="54B6DA"/>
    <a:srgbClr val="DBE4F2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778" y="91"/>
      </p:cViewPr>
      <p:guideLst>
        <p:guide orient="horz" pos="2791"/>
        <p:guide orient="horz" pos="1110"/>
        <p:guide pos="608"/>
        <p:guide pos="56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131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8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6482228-4760-4946-AC1E-F13E0F0B091E}" type="datetime1"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484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 noRot="1" noChangeAspect="1"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8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1pPr>
    <a:lvl2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2pPr>
    <a:lvl3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3pPr>
    <a:lvl4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4pPr>
    <a:lvl5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2530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sz="quarter"/>
          </p:nvPr>
        </p:nvSpPr>
        <p:spPr>
          <a:xfrm>
            <a:off x="662016" y="3931500"/>
            <a:ext cx="5296132" cy="321668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image" Target="../media/image1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image" Target="../media/image1.jpeg"/><Relationship Id="rId2" Type="http://schemas.openxmlformats.org/officeDocument/2006/relationships/tags" Target="../tags/tag46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85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893"/>
            <a:ext cx="7772400" cy="1101918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9435" indent="0" algn="ctr">
              <a:buNone/>
              <a:defRPr/>
            </a:lvl5pPr>
            <a:lvl6pPr marL="2286635" indent="0" algn="ctr">
              <a:buNone/>
              <a:defRPr/>
            </a:lvl6pPr>
            <a:lvl7pPr marL="2743835" indent="0" algn="ctr">
              <a:buNone/>
              <a:defRPr/>
            </a:lvl7pPr>
            <a:lvl8pPr marL="3201035" indent="0" algn="ctr">
              <a:buNone/>
              <a:defRPr/>
            </a:lvl8pPr>
            <a:lvl9pPr marL="3658235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411"/>
            <a:ext cx="2057400" cy="4388618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411"/>
            <a:ext cx="6019800" cy="4388618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矩形 22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074421" y="1932098"/>
            <a:ext cx="4800599" cy="720038"/>
          </a:xfrm>
        </p:spPr>
        <p:txBody>
          <a:bodyPr lIns="90000" tIns="46800" rIns="90000" bIns="0" anchor="b" anchorCtr="0">
            <a:normAutofit/>
          </a:bodyPr>
          <a:lstStyle>
            <a:lvl1pPr algn="l">
              <a:defRPr sz="4050" b="0" spc="60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z="4050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062360" y="2709750"/>
            <a:ext cx="4812660" cy="586218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bg1"/>
                </a:solidFill>
                <a:effectLst>
                  <a:outerShdw blurRad="177800" dist="101600" dir="5400000" algn="ctr" rotWithShape="0">
                    <a:schemeClr val="tx1">
                      <a:alpha val="26000"/>
                    </a:schemeClr>
                  </a:outerShdw>
                </a:effectLst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835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/>
              <a:t>单击此处编辑副标题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</p:nvPr>
        </p:nvSpPr>
        <p:spPr>
          <a:xfrm>
            <a:off x="1062360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4" hasCustomPrompt="1"/>
          </p:nvPr>
        </p:nvSpPr>
        <p:spPr>
          <a:xfrm>
            <a:off x="2976659" y="3408729"/>
            <a:ext cx="1620000" cy="464534"/>
          </a:xfrm>
        </p:spPr>
        <p:txBody>
          <a:bodyPr lIns="90000" tIns="0" rIns="90000" bIns="4680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alpha val="0"/>
                    </a:schemeClr>
                  </a:outerShdw>
                </a:effectLst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9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699"/>
            <a:ext cx="8139178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8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24350" y="2572068"/>
            <a:ext cx="4447751" cy="753431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600" b="0" u="none" strike="noStrike" kern="1200" cap="none" spc="300" normalizeH="0" baseline="0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924346" y="3384074"/>
            <a:ext cx="4447751" cy="80848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5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blurRad="177800" dist="101600" dir="2700000" algn="tl" rotWithShape="0">
                    <a:prstClr val="black">
                      <a:alpha val="26000"/>
                    </a:prstClr>
                  </a:outerShdw>
                </a:effectLst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83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9158" y="714699"/>
            <a:ext cx="3962432" cy="4041680"/>
          </a:xfrm>
        </p:spPr>
        <p:txBody>
          <a:bodyPr>
            <a:noAutofit/>
          </a:bodyPr>
          <a:lstStyle>
            <a:lvl1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组合 9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11" name="矩形 10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2" name="矩形 11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502448" y="714699"/>
            <a:ext cx="3962432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/>
              <a:t>单击此处编辑文本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2444" y="1055211"/>
            <a:ext cx="39624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76813" y="714699"/>
            <a:ext cx="3962432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 fontAlgn="auto"/>
            <a:r>
              <a:rPr strike="noStrike" noProof="1">
                <a:sym typeface="+mn-ea"/>
              </a:rPr>
              <a:t>单击此处编辑文本</a:t>
            </a:r>
            <a:endParaRPr strike="noStrike" noProof="1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76813" y="1055211"/>
            <a:ext cx="3962432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  <a:p>
            <a:pPr lvl="1" fontAlgn="auto"/>
            <a:r>
              <a:rPr strike="noStrike" noProof="1">
                <a:sym typeface="+mn-ea"/>
              </a:rPr>
              <a:t>第二级</a:t>
            </a:r>
            <a:endParaRPr strike="noStrike" noProof="1">
              <a:sym typeface="+mn-ea"/>
            </a:endParaRPr>
          </a:p>
          <a:p>
            <a:pPr lvl="2" fontAlgn="auto"/>
            <a:r>
              <a:rPr strike="noStrike" noProof="1">
                <a:sym typeface="+mn-ea"/>
              </a:rPr>
              <a:t>第三级</a:t>
            </a:r>
            <a:endParaRPr strike="noStrike" noProof="1">
              <a:sym typeface="+mn-ea"/>
            </a:endParaRPr>
          </a:p>
          <a:p>
            <a:pPr lvl="3" fontAlgn="auto"/>
            <a:r>
              <a:rPr strike="noStrike" noProof="1">
                <a:sym typeface="+mn-ea"/>
              </a:rPr>
              <a:t>第四级</a:t>
            </a:r>
            <a:endParaRPr strike="noStrike" noProof="1">
              <a:sym typeface="+mn-ea"/>
            </a:endParaRPr>
          </a:p>
          <a:p>
            <a:pPr lvl="4" fontAlgn="auto"/>
            <a:r>
              <a:rPr strike="noStrike" noProof="1">
                <a:sym typeface="+mn-ea"/>
              </a:rPr>
              <a:t>第五级</a:t>
            </a:r>
            <a:endParaRPr strike="noStrike" noProof="1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组合 7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9" name="矩形 8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0" name="矩形 9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48" y="332743"/>
            <a:ext cx="8139178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02448" y="714699"/>
            <a:ext cx="3962432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 fontAlgn="auto"/>
            <a:endParaRPr strike="noStrike" noProof="1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79194" y="714699"/>
            <a:ext cx="3962432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单击此处编辑母版文本样式</a:t>
            </a:r>
            <a:endParaRPr strike="noStrike" noProof="1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3" name="组合 6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928351" y="714699"/>
            <a:ext cx="713238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单击此处编辑母版标题样式</a:t>
            </a:r>
            <a:endParaRPr strike="noStrike" noProof="1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2444" y="714693"/>
            <a:ext cx="7371076" cy="4041680"/>
          </a:xfrm>
        </p:spPr>
        <p:txBody>
          <a:bodyPr vert="eaVert"/>
          <a:lstStyle>
            <a:lvl1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8" name="矩形 7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9" name="矩形 8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502448" y="714699"/>
            <a:ext cx="8139178" cy="4041680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图片 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7631113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7631113" cy="51435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>
                  <a:alpha val="72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99374" y="1901835"/>
            <a:ext cx="3678289" cy="1036993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0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>
                      <a:alpha val="17000"/>
                    </a:schemeClr>
                  </a:outerShdw>
                </a:effectLst>
                <a:uFillTx/>
                <a:latin typeface="Arial" panose="020B0604020202020204" pitchFamily="34" charset="0"/>
                <a:ea typeface="汉仪旗黑-85S" pitchFamily="18" charset="-122"/>
                <a:cs typeface="+mj-cs"/>
                <a:sym typeface="+mn-ea"/>
              </a:defRPr>
            </a:lvl1pPr>
          </a:lstStyle>
          <a:p>
            <a:pPr lvl="0" fontAlgn="auto"/>
            <a:r>
              <a:rPr strike="noStrike" noProof="1">
                <a:sym typeface="+mn-ea"/>
              </a:rPr>
              <a:t>编辑标题</a:t>
            </a:r>
            <a:endParaRPr strike="noStrike" noProof="1">
              <a:sym typeface="+mn-ea"/>
            </a:endParaRPr>
          </a:p>
        </p:txBody>
      </p:sp>
      <p:sp>
        <p:nvSpPr>
          <p:cNvPr id="18" name="文本占位符 17"/>
          <p:cNvSpPr>
            <a:spLocks noGrp="1"/>
          </p:cNvSpPr>
          <p:nvPr>
            <p:ph type="body" sz="quarter" idx="13" hasCustomPrompt="1"/>
          </p:nvPr>
        </p:nvSpPr>
        <p:spPr>
          <a:xfrm>
            <a:off x="999374" y="3120865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4" hasCustomPrompt="1"/>
          </p:nvPr>
        </p:nvSpPr>
        <p:spPr>
          <a:xfrm>
            <a:off x="2838518" y="3121182"/>
            <a:ext cx="1571400" cy="47795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21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5" name="组合 5"/>
          <p:cNvGrpSpPr/>
          <p:nvPr userDrawn="1"/>
        </p:nvGrpSpPr>
        <p:grpSpPr>
          <a:xfrm>
            <a:off x="8351838" y="4413250"/>
            <a:ext cx="517525" cy="544513"/>
            <a:chOff x="10944056" y="5680717"/>
            <a:chExt cx="905045" cy="951420"/>
          </a:xfrm>
        </p:grpSpPr>
        <p:sp>
          <p:nvSpPr>
            <p:cNvPr id="7" name="矩形 6"/>
            <p:cNvSpPr/>
            <p:nvPr>
              <p:custDataLst>
                <p:tags r:id="rId2"/>
              </p:custDataLst>
            </p:nvPr>
          </p:nvSpPr>
          <p:spPr>
            <a:xfrm>
              <a:off x="11125201" y="5860612"/>
              <a:ext cx="723900" cy="771525"/>
            </a:xfrm>
            <a:prstGeom prst="rect">
              <a:avLst/>
            </a:prstGeom>
            <a:gradFill>
              <a:gsLst>
                <a:gs pos="100000">
                  <a:schemeClr val="accent1"/>
                </a:gs>
                <a:gs pos="5000">
                  <a:schemeClr val="accent4">
                    <a:alpha val="80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8" name="矩形 7"/>
            <p:cNvSpPr/>
            <p:nvPr>
              <p:custDataLst>
                <p:tags r:id="rId3"/>
              </p:custDataLst>
            </p:nvPr>
          </p:nvSpPr>
          <p:spPr>
            <a:xfrm rot="10800000">
              <a:off x="10944056" y="5680717"/>
              <a:ext cx="514351" cy="547489"/>
            </a:xfrm>
            <a:prstGeom prst="rect">
              <a:avLst/>
            </a:prstGeom>
            <a:gradFill>
              <a:gsLst>
                <a:gs pos="100000">
                  <a:schemeClr val="accent1">
                    <a:alpha val="52000"/>
                  </a:schemeClr>
                </a:gs>
                <a:gs pos="5000">
                  <a:schemeClr val="accent4">
                    <a:alpha val="54000"/>
                  </a:schemeClr>
                </a:gs>
              </a:gsLst>
              <a:lin ang="60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075" y="228600"/>
            <a:ext cx="8705850" cy="4686300"/>
          </a:xfrm>
          <a:prstGeom prst="rect">
            <a:avLst/>
          </a:prstGeom>
          <a:gradFill>
            <a:gsLst>
              <a:gs pos="100000">
                <a:schemeClr val="accent6"/>
              </a:gs>
              <a:gs pos="5000">
                <a:schemeClr val="accent1"/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9" name="矩形 8"/>
          <p:cNvSpPr/>
          <p:nvPr userDrawn="1">
            <p:custDataLst>
              <p:tags r:id="rId3"/>
            </p:custDataLst>
          </p:nvPr>
        </p:nvSpPr>
        <p:spPr>
          <a:xfrm rot="10800000">
            <a:off x="0" y="0"/>
            <a:ext cx="723900" cy="730250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 rot="10800000">
            <a:off x="8420100" y="4414838"/>
            <a:ext cx="723900" cy="728663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961200" y="937218"/>
            <a:ext cx="72198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960835" y="1623018"/>
            <a:ext cx="721995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913" cy="514985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3" name="矩形 12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4" name="矩形 13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37400" y="578118"/>
            <a:ext cx="297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40100" y="1323318"/>
            <a:ext cx="29673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3825900" y="577771"/>
            <a:ext cx="486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663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 rot="10800000">
            <a:off x="3175" y="-20637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12" name="矩形 11"/>
          <p:cNvSpPr/>
          <p:nvPr userDrawn="1">
            <p:custDataLst>
              <p:tags r:id="rId4"/>
            </p:custDataLst>
          </p:nvPr>
        </p:nvSpPr>
        <p:spPr>
          <a:xfrm rot="10800000">
            <a:off x="150813" y="131763"/>
            <a:ext cx="441325" cy="446088"/>
          </a:xfrm>
          <a:prstGeom prst="rect">
            <a:avLst/>
          </a:prstGeom>
          <a:gradFill>
            <a:gsLst>
              <a:gs pos="0">
                <a:schemeClr val="bg1">
                  <a:alpha val="28000"/>
                </a:schemeClr>
              </a:gs>
              <a:gs pos="58000">
                <a:schemeClr val="accent1">
                  <a:alpha val="61000"/>
                </a:schemeClr>
              </a:gs>
              <a:gs pos="100000">
                <a:schemeClr val="accent4">
                  <a:alpha val="80000"/>
                </a:schemeClr>
              </a:gs>
            </a:gsLst>
            <a:lin ang="4200000" scaled="0"/>
          </a:gradFill>
          <a:ln>
            <a:noFill/>
          </a:ln>
          <a:effectLst>
            <a:outerShdw blurRad="292100" dist="101600" dir="30000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9000" y="586218"/>
            <a:ext cx="82323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459000" y="1245018"/>
            <a:ext cx="8231981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59581" y="2106318"/>
            <a:ext cx="82242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组合 5"/>
          <p:cNvGrpSpPr/>
          <p:nvPr userDrawn="1"/>
        </p:nvGrpSpPr>
        <p:grpSpPr>
          <a:xfrm>
            <a:off x="3175" y="-20637"/>
            <a:ext cx="588963" cy="598487"/>
            <a:chOff x="3351" y="-27189"/>
            <a:chExt cx="787018" cy="797589"/>
          </a:xfrm>
        </p:grpSpPr>
        <p:sp>
          <p:nvSpPr>
            <p:cNvPr id="10" name="矩形 9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3351" y="-27189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200121" y="176053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0" y="3771900"/>
            <a:ext cx="9144000" cy="13716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3600" y="502518"/>
            <a:ext cx="82323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3628" y="1261218"/>
            <a:ext cx="82431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</p:nvPr>
        </p:nvSpPr>
        <p:spPr>
          <a:xfrm>
            <a:off x="445500" y="3885618"/>
            <a:ext cx="82512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5" name="组合 5"/>
          <p:cNvGrpSpPr/>
          <p:nvPr userDrawn="1"/>
        </p:nvGrpSpPr>
        <p:grpSpPr>
          <a:xfrm>
            <a:off x="8483600" y="4402138"/>
            <a:ext cx="588963" cy="598487"/>
            <a:chOff x="11310600" y="5869044"/>
            <a:chExt cx="787018" cy="797589"/>
          </a:xfrm>
        </p:grpSpPr>
        <p:sp>
          <p:nvSpPr>
            <p:cNvPr id="12" name="矩形 11"/>
            <p:cNvSpPr/>
            <p:nvPr userDrawn="1">
              <p:custDataLst>
                <p:tags r:id="rId2"/>
              </p:custDataLst>
            </p:nvPr>
          </p:nvSpPr>
          <p:spPr>
            <a:xfrm rot="10800000">
              <a:off x="11310600" y="5869044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 userDrawn="1">
              <p:custDataLst>
                <p:tags r:id="rId3"/>
              </p:custDataLst>
            </p:nvPr>
          </p:nvSpPr>
          <p:spPr>
            <a:xfrm rot="10800000">
              <a:off x="11507370" y="6072286"/>
              <a:ext cx="590248" cy="59434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144000" cy="6858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34700" y="178518"/>
            <a:ext cx="82782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34700" y="1247718"/>
            <a:ext cx="40068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</p:nvPr>
        </p:nvSpPr>
        <p:spPr>
          <a:xfrm>
            <a:off x="4681800" y="1247718"/>
            <a:ext cx="40257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auto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auto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auto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</p:nvPr>
        </p:nvSpPr>
        <p:spPr>
          <a:xfrm>
            <a:off x="429300" y="3612918"/>
            <a:ext cx="40068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</p:nvPr>
        </p:nvSpPr>
        <p:spPr>
          <a:xfrm>
            <a:off x="4689900" y="3610218"/>
            <a:ext cx="40257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9138"/>
            <a:ext cx="9144000" cy="3705225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6"/>
              </a:gs>
            </a:gsLst>
            <a:lin ang="6000000" scaled="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 fontAlgn="base"/>
            <a:endParaRPr lang="en-US" altLang="zh-CN" sz="1350" strike="noStrike" noProof="1">
              <a:sym typeface="+mn-ea"/>
            </a:endParaRPr>
          </a:p>
        </p:txBody>
      </p:sp>
      <p:grpSp>
        <p:nvGrpSpPr>
          <p:cNvPr id="19460" name="组合 11"/>
          <p:cNvGrpSpPr/>
          <p:nvPr userDrawn="1"/>
        </p:nvGrpSpPr>
        <p:grpSpPr>
          <a:xfrm>
            <a:off x="7786688" y="3794125"/>
            <a:ext cx="1227137" cy="1262063"/>
            <a:chOff x="10556112" y="5175228"/>
            <a:chExt cx="1635888" cy="1682772"/>
          </a:xfrm>
        </p:grpSpPr>
        <p:sp>
          <p:nvSpPr>
            <p:cNvPr id="13" name="矩形 12"/>
            <p:cNvSpPr/>
            <p:nvPr>
              <p:custDataLst>
                <p:tags r:id="rId3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grpSp>
        <p:nvGrpSpPr>
          <p:cNvPr id="19463" name="组合 7"/>
          <p:cNvGrpSpPr/>
          <p:nvPr userDrawn="1"/>
        </p:nvGrpSpPr>
        <p:grpSpPr>
          <a:xfrm rot="10800000">
            <a:off x="0" y="0"/>
            <a:ext cx="1227138" cy="1262063"/>
            <a:chOff x="10556112" y="5175228"/>
            <a:chExt cx="1635888" cy="1682772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0833904" y="5490473"/>
              <a:ext cx="1358096" cy="1367527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  <p:sp>
          <p:nvSpPr>
            <p:cNvPr id="11" name="矩形 10"/>
            <p:cNvSpPr/>
            <p:nvPr>
              <p:custDataLst>
                <p:tags r:id="rId6"/>
              </p:custDataLst>
            </p:nvPr>
          </p:nvSpPr>
          <p:spPr>
            <a:xfrm>
              <a:off x="10556112" y="5175228"/>
              <a:ext cx="954118" cy="960744"/>
            </a:xfrm>
            <a:prstGeom prst="rect">
              <a:avLst/>
            </a:prstGeom>
            <a:gradFill>
              <a:gsLst>
                <a:gs pos="0">
                  <a:schemeClr val="bg1">
                    <a:alpha val="28000"/>
                  </a:schemeClr>
                </a:gs>
                <a:gs pos="58000">
                  <a:schemeClr val="accent1">
                    <a:alpha val="61000"/>
                  </a:schemeClr>
                </a:gs>
                <a:gs pos="100000">
                  <a:schemeClr val="accent4">
                    <a:alpha val="80000"/>
                  </a:schemeClr>
                </a:gs>
              </a:gsLst>
              <a:lin ang="4200000" scaled="0"/>
            </a:gradFill>
            <a:ln>
              <a:noFill/>
            </a:ln>
            <a:effectLst>
              <a:outerShdw blurRad="292100" dist="101600" dir="3000000" algn="l" rotWithShape="0">
                <a:schemeClr val="accent3">
                  <a:alpha val="54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350" strike="noStrike" noProof="1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42100" y="1004718"/>
            <a:ext cx="6858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</p:nvPr>
        </p:nvSpPr>
        <p:spPr>
          <a:xfrm>
            <a:off x="1141810" y="2897418"/>
            <a:ext cx="6858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2529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19"/>
            <a:ext cx="7772400" cy="11257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9435" indent="0">
              <a:buNone/>
              <a:defRPr sz="1400"/>
            </a:lvl5pPr>
            <a:lvl6pPr marL="2286635" indent="0">
              <a:buNone/>
              <a:defRPr sz="1400"/>
            </a:lvl6pPr>
            <a:lvl7pPr marL="2743835" indent="0">
              <a:buNone/>
              <a:defRPr sz="1400"/>
            </a:lvl7pPr>
            <a:lvl8pPr marL="3201035" indent="0">
              <a:buNone/>
              <a:defRPr sz="1400"/>
            </a:lvl8pPr>
            <a:lvl9pPr marL="3658235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466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139"/>
            <a:ext cx="4040188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2235"/>
            <a:ext cx="4040188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139"/>
            <a:ext cx="4041775" cy="48109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2235"/>
            <a:ext cx="4041775" cy="296279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4"/>
            <a:ext cx="3008313" cy="87168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2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5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52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456"/>
            <a:ext cx="5486400" cy="3086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6858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等线" panose="02010600030101010101" pitchFamily="2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604"/>
            <a:ext cx="5486400" cy="6033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99.xml"/><Relationship Id="rId23" Type="http://schemas.openxmlformats.org/officeDocument/2006/relationships/tags" Target="../tags/tag98.xml"/><Relationship Id="rId22" Type="http://schemas.openxmlformats.org/officeDocument/2006/relationships/tags" Target="../tags/tag97.xml"/><Relationship Id="rId21" Type="http://schemas.openxmlformats.org/officeDocument/2006/relationships/tags" Target="../tags/tag96.xml"/><Relationship Id="rId20" Type="http://schemas.openxmlformats.org/officeDocument/2006/relationships/tags" Target="../tags/tag95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94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矩形 6"/>
          <p:cNvSpPr>
            <a:spLocks noChangeArrowheads="1"/>
          </p:cNvSpPr>
          <p:nvPr/>
        </p:nvSpPr>
        <p:spPr bwMode="auto">
          <a:xfrm>
            <a:off x="0" y="0"/>
            <a:ext cx="9144000" cy="51450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3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  <a:sym typeface="等线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  <a:sym typeface="等线 Light" panose="02010600030101010101" pitchFamily="2" charset="-122"/>
        </a:defRPr>
      </a:lvl1pPr>
      <a:lvl2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2pPr>
      <a:lvl3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3pPr>
      <a:lvl4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4pPr>
      <a:lvl5pPr marL="6858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5pPr>
      <a:lvl6pPr marL="11430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6pPr>
      <a:lvl7pPr marL="16002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7pPr>
      <a:lvl8pPr marL="20574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8pPr>
      <a:lvl9pPr marL="2514600" indent="-685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  <a:sym typeface="等线 Light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  <a:sym typeface="等线" panose="02010600030101010101" pitchFamily="2" charset="-122"/>
        </a:defRPr>
      </a:lvl1pPr>
      <a:lvl2pPr marL="5143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2pPr>
      <a:lvl3pPr marL="8572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3pPr>
      <a:lvl4pPr marL="12001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4pPr>
      <a:lvl5pPr marL="1543050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5pPr>
      <a:lvl6pPr marL="20008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6pPr>
      <a:lvl7pPr marL="24580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7pPr>
      <a:lvl8pPr marL="29152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8pPr>
      <a:lvl9pPr marL="3372485" indent="-1714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300">
          <a:solidFill>
            <a:schemeClr val="tx1"/>
          </a:solidFill>
          <a:latin typeface="+mn-lt"/>
          <a:ea typeface="+mn-ea"/>
          <a:sym typeface="等线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501650" y="333375"/>
            <a:ext cx="8140700" cy="330200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38100" rIns="76200" bIns="38100" anchor="t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20"/>
            </p:custDataLst>
          </p:nvPr>
        </p:nvSpPr>
        <p:spPr>
          <a:xfrm>
            <a:off x="501650" y="714375"/>
            <a:ext cx="8140700" cy="4041775"/>
          </a:xfrm>
          <a:prstGeom prst="rect">
            <a:avLst/>
          </a:prstGeom>
          <a:noFill/>
          <a:ln w="9525">
            <a:noFill/>
          </a:ln>
        </p:spPr>
        <p:txBody>
          <a:bodyPr vert="horz" lIns="101600" tIns="0" rIns="82550" bIns="0" anchor="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660400" y="4762500"/>
            <a:ext cx="2024063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3087688" y="4762500"/>
            <a:ext cx="2968625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6457950" y="4762500"/>
            <a:ext cx="2025650" cy="238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sldNum="0" hdr="0" ftr="0" dt="0"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75000"/>
              <a:lumOff val="2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image" Target="../media/image4.png"/><Relationship Id="rId7" Type="http://schemas.openxmlformats.org/officeDocument/2006/relationships/tags" Target="../tags/tag104.xml"/><Relationship Id="rId6" Type="http://schemas.openxmlformats.org/officeDocument/2006/relationships/image" Target="../media/image3.jpe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1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6.xml"/><Relationship Id="rId2" Type="http://schemas.openxmlformats.org/officeDocument/2006/relationships/image" Target="../media/image11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7.xml"/><Relationship Id="rId2" Type="http://schemas.openxmlformats.org/officeDocument/2006/relationships/image" Target="../media/image12.pn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8.xml"/><Relationship Id="rId2" Type="http://schemas.openxmlformats.org/officeDocument/2006/relationships/image" Target="../media/image7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30.xml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image" Target="../media/image6.jpeg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6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9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1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3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4.xml"/><Relationship Id="rId2" Type="http://schemas.openxmlformats.org/officeDocument/2006/relationships/image" Target="../media/image7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文本框 5"/>
          <p:cNvSpPr txBox="1"/>
          <p:nvPr>
            <p:custDataLst>
              <p:tags r:id="rId1"/>
            </p:custDataLst>
          </p:nvPr>
        </p:nvSpPr>
        <p:spPr>
          <a:xfrm>
            <a:off x="3516630" y="3170555"/>
            <a:ext cx="4973320" cy="1442085"/>
          </a:xfrm>
          <a:prstGeom prst="rect">
            <a:avLst/>
          </a:prstGeom>
          <a:noFill/>
          <a:ln w="9525">
            <a:noFill/>
          </a:ln>
        </p:spPr>
        <p:txBody>
          <a:bodyPr wrap="square" lIns="67500" tIns="35100" rIns="67500" bIns="35100" anchor="t"/>
          <a:lstStyle/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贵州医科大学自学考试过程性考核网络助学平台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教学严谨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高清课程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海量题库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24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小时客户服务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移动学习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支持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“</a:t>
            </a:r>
            <a:r>
              <a:rPr lang="zh-CN" altLang="en-US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管、教、学、考</a:t>
            </a:r>
            <a:r>
              <a:rPr lang="en-US" altLang="zh-CN" sz="1500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”</a:t>
            </a: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indent="-285750" fontAlgn="ctr">
              <a:lnSpc>
                <a:spcPct val="130000"/>
              </a:lnSpc>
              <a:spcBef>
                <a:spcPts val="1000"/>
              </a:spcBef>
              <a:buSzPct val="100000"/>
            </a:pPr>
            <a:endParaRPr lang="zh-CN" altLang="en-US" sz="15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>
            <p:custDataLst>
              <p:tags r:id="rId2"/>
            </p:custDataLst>
          </p:nvPr>
        </p:nvSpPr>
        <p:spPr>
          <a:xfrm>
            <a:off x="3516313" y="550863"/>
            <a:ext cx="4973638" cy="2428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38100" dir="5400000" algn="t" rotWithShape="0">
              <a:schemeClr val="tx1">
                <a:lumMod val="95000"/>
                <a:lumOff val="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21508" name="图片 3" descr="placingpictureplaceholder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5400000">
            <a:off x="4160838" y="808038"/>
            <a:ext cx="1619250" cy="133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9" name="图片 6" descr="placingpictureplaceholder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603625" y="1512888"/>
            <a:ext cx="1338263" cy="1354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7" descr="placingpictureplaceholder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721350" y="663575"/>
            <a:ext cx="236220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图片 6"/>
          <p:cNvPicPr>
            <a:picLocks noChangeAspect="1"/>
          </p:cNvPicPr>
          <p:nvPr/>
        </p:nvPicPr>
        <p:blipFill>
          <a:blip r:embed="rId9"/>
          <a:srcRect l="19200" r="14720"/>
          <a:stretch>
            <a:fillRect/>
          </a:stretch>
        </p:blipFill>
        <p:spPr>
          <a:xfrm>
            <a:off x="0" y="7938"/>
            <a:ext cx="2778125" cy="4205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0" y="7938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1"/>
            </p:custDataLst>
          </p:nvPr>
        </p:nvSpPr>
        <p:spPr>
          <a:xfrm>
            <a:off x="208280" y="751840"/>
            <a:ext cx="2475865" cy="3146425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贵州医科大学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高等教育自学考试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网络助学过程性考核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综合测验考试操作手册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ctr">
              <a:lnSpc>
                <a:spcPct val="200000"/>
              </a:lnSpc>
            </a:pP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200000"/>
              </a:lnSpc>
            </a:pP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2023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年</a:t>
            </a:r>
            <a:r>
              <a:rPr lang="en-US" altLang="zh-CN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18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月考期</a:t>
            </a:r>
            <a:endParaRPr lang="zh-CN" altLang="en-US" sz="18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R="0" algn="ctr" defTabSz="914400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endParaRPr kumimoji="0" lang="zh-CN" altLang="en-US" sz="1800" b="1" kern="1200" cap="none" spc="100" normalizeH="0" baseline="0" noProof="0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微软雅黑" panose="020B0503020204020204" pitchFamily="34" charset="-122"/>
            </a:endParaRPr>
          </a:p>
        </p:txBody>
      </p:sp>
    </p:spTree>
    <p:custDataLst>
      <p:tags r:id="rId12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73150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3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03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12565" y="2156460"/>
            <a:ext cx="4626610" cy="62230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移动端APP考试操作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移动端APP操作路径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850900"/>
            <a:ext cx="751078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1、打开并登陆APP，左上角位置点选 </a:t>
            </a:r>
            <a:r>
              <a:rPr lang="zh-CN" sz="1600" b="1" u="none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贵州医科大学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站点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2、用身份证或准考证登录，首次登录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密码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请询问高校或机构负责老师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登录后，未完善资料的考生，请先完善个人资料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cdeluser\Desktop\图片1.png图片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360295" y="1680845"/>
            <a:ext cx="5353050" cy="332422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11225" y="837565"/>
            <a:ext cx="3966210" cy="337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依次点击 考核内容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再点击</a:t>
            </a:r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综合测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评</a:t>
            </a:r>
            <a:endParaRPr 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460" y="1282065"/>
            <a:ext cx="3947160" cy="36372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移动端APP操作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772160"/>
            <a:ext cx="76942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、阅读考前须知并通过人脸识别后开始作答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、提交答案</a:t>
            </a:r>
            <a:r>
              <a:rPr 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查看成绩</a:t>
            </a:r>
            <a:endParaRPr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1350010"/>
            <a:ext cx="5137150" cy="364807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083310" y="105854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</a:t>
            </a:r>
            <a:r>
              <a:rPr lang="en-US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4</a:t>
            </a:r>
            <a:endParaRPr 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476375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023995" y="2176780"/>
            <a:ext cx="4626610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移动端APP考试应急联系电话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633028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移动端APP考试应急联系电话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965200" y="1331595"/>
            <a:ext cx="7611745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24小时客服电话：4008135555</a:t>
            </a:r>
            <a:endParaRPr lang="en-US" altLang="zh-CN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en-US" altLang="zh-CN" sz="160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备注：如登录不进去、密码错误、账号被锁等情况可直接找客服重置密码解锁即可。</a:t>
            </a:r>
            <a:endParaRPr lang="en-US" altLang="zh-CN" sz="160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778125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>
            <p:custDataLst>
              <p:tags r:id="rId3"/>
            </p:custDataLst>
          </p:nvPr>
        </p:nvSpPr>
        <p:spPr>
          <a:xfrm>
            <a:off x="0" y="0"/>
            <a:ext cx="2778125" cy="5143500"/>
          </a:xfrm>
          <a:prstGeom prst="rect">
            <a:avLst/>
          </a:prstGeom>
          <a:gradFill>
            <a:gsLst>
              <a:gs pos="100000">
                <a:schemeClr val="accent1"/>
              </a:gs>
              <a:gs pos="5000">
                <a:schemeClr val="accent4">
                  <a:alpha val="80000"/>
                </a:schemeClr>
              </a:gs>
            </a:gsLst>
            <a:lin ang="6000000" scaled="0"/>
          </a:gradFill>
          <a:ln>
            <a:noFill/>
          </a:ln>
          <a:effectLst>
            <a:outerShdw blurRad="927100" dist="317500" algn="l" rotWithShape="0">
              <a:schemeClr val="accent3"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350" strike="noStrike" noProof="1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563" name="组合 21"/>
          <p:cNvGrpSpPr/>
          <p:nvPr/>
        </p:nvGrpSpPr>
        <p:grpSpPr>
          <a:xfrm>
            <a:off x="1069975" y="1914525"/>
            <a:ext cx="1003300" cy="1316038"/>
            <a:chOff x="1413076" y="2194560"/>
            <a:chExt cx="1338828" cy="1754326"/>
          </a:xfrm>
        </p:grpSpPr>
        <p:sp>
          <p:nvSpPr>
            <p:cNvPr id="23" name="文本框 22"/>
            <p:cNvSpPr txBox="1"/>
            <p:nvPr>
              <p:custDataLst>
                <p:tags r:id="rId4"/>
              </p:custDataLst>
            </p:nvPr>
          </p:nvSpPr>
          <p:spPr>
            <a:xfrm>
              <a:off x="1413076" y="2194560"/>
              <a:ext cx="877163" cy="175432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目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  <a:p>
              <a:pPr algn="dist"/>
              <a:r>
                <a:rPr lang="zh-CN" altLang="en-US" sz="40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汉仪旗黑-85S" pitchFamily="18" charset="-122"/>
                  <a:cs typeface="+mn-cs"/>
                  <a:sym typeface="Arial" panose="020B0604020202020204" pitchFamily="34" charset="0"/>
                </a:rPr>
                <a:t>录</a:t>
              </a:r>
              <a:endParaRPr lang="zh-CN" altLang="en-US" sz="40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汉仪旗黑-85S" pitchFamily="18" charset="-122"/>
                <a:sym typeface="Arial" panose="020B0604020202020204" pitchFamily="34" charset="0"/>
              </a:endParaRPr>
            </a:p>
          </p:txBody>
        </p:sp>
        <p:sp>
          <p:nvSpPr>
            <p:cNvPr id="24" name="文本框 23"/>
            <p:cNvSpPr txBox="1"/>
            <p:nvPr>
              <p:custDataLst>
                <p:tags r:id="rId5"/>
              </p:custDataLst>
            </p:nvPr>
          </p:nvSpPr>
          <p:spPr>
            <a:xfrm>
              <a:off x="2290239" y="2352040"/>
              <a:ext cx="461665" cy="1505406"/>
            </a:xfrm>
            <a:prstGeom prst="rect">
              <a:avLst/>
            </a:prstGeom>
            <a:noFill/>
          </p:spPr>
          <p:txBody>
            <a:bodyPr vert="eaVert" wrap="square" rtlCol="0">
              <a:normAutofit fontScale="85000" lnSpcReduction="10000"/>
            </a:bodyPr>
            <a:lstStyle/>
            <a:p>
              <a:pPr algn="dist"/>
              <a:r>
                <a:rPr lang="en-US" altLang="zh-CN" sz="1350" b="1" noProof="1">
                  <a:solidFill>
                    <a:schemeClr val="bg1"/>
                  </a:solidFill>
                  <a:effectLst>
                    <a:outerShdw blurRad="177800" dist="101600" dir="2700000" algn="tl" rotWithShape="0">
                      <a:schemeClr val="tx1">
                        <a:alpha val="26000"/>
                      </a:schemeClr>
                    </a:outerShd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CONTENTS</a:t>
              </a:r>
              <a:endParaRPr lang="en-US" altLang="zh-CN" sz="1350" b="1" noProof="1">
                <a:solidFill>
                  <a:schemeClr val="bg1"/>
                </a:solidFill>
                <a:effectLst>
                  <a:outerShdw blurRad="177800" dist="101600" dir="2700000" algn="tl" rotWithShape="0">
                    <a:schemeClr val="tx1">
                      <a:alpha val="26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3727450" y="1005205"/>
            <a:ext cx="23958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★特别提醒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3727450" y="1497965"/>
            <a:ext cx="417639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移动端APP下载及安装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8"/>
            </p:custDataLst>
          </p:nvPr>
        </p:nvSpPr>
        <p:spPr>
          <a:xfrm>
            <a:off x="3669665" y="203263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设置免打扰（勿扰）模式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9"/>
            </p:custDataLst>
          </p:nvPr>
        </p:nvSpPr>
        <p:spPr>
          <a:xfrm>
            <a:off x="3669665" y="2597785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移动端APP考试操作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3669665" y="3230880"/>
            <a:ext cx="4110355" cy="416560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r>
              <a:rPr lang="zh-CN" altLang="en-US" sz="1700" b="1" spc="100" noProof="1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移动端APP考试应急联系电话</a:t>
            </a:r>
            <a:endParaRPr lang="zh-CN" altLang="en-US" sz="1700" b="1" spc="100" noProof="1">
              <a:gradFill>
                <a:gsLst>
                  <a:gs pos="0">
                    <a:schemeClr val="accent1"/>
                  </a:gs>
                  <a:gs pos="100000">
                    <a:schemeClr val="accent4">
                      <a:alpha val="80000"/>
                    </a:schemeClr>
                  </a:gs>
                </a:gsLst>
                <a:lin ang="6000000" scaled="0"/>
              </a:gra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1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652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55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6" name="矩形 12"/>
          <p:cNvSpPr/>
          <p:nvPr/>
        </p:nvSpPr>
        <p:spPr>
          <a:xfrm>
            <a:off x="2766060" y="2035175"/>
            <a:ext cx="284162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3900" b="1" spc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微软雅黑" panose="020B0503020204020204" pitchFamily="34" charset="-122"/>
                <a:sym typeface="Arial" panose="020B0604020202020204" pitchFamily="34" charset="0"/>
              </a:rPr>
              <a:t>★</a:t>
            </a:r>
            <a:r>
              <a:rPr lang="zh-CN" altLang="en-US" sz="39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特别提醒！</a:t>
            </a:r>
            <a:endParaRPr lang="zh-CN" altLang="en-US" sz="39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26626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26627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65BCDD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26628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65BCDD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30" name="文本框 16"/>
          <p:cNvSpPr/>
          <p:nvPr/>
        </p:nvSpPr>
        <p:spPr>
          <a:xfrm>
            <a:off x="911225" y="279400"/>
            <a:ext cx="5745163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lang="zh-CN" altLang="en-US" sz="2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特别提醒</a:t>
            </a:r>
            <a:endParaRPr lang="zh-CN" altLang="en-US" sz="2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>
            <a:spLocks noChangeArrowheads="1"/>
          </p:cNvSpPr>
          <p:nvPr/>
        </p:nvSpPr>
        <p:spPr bwMode="auto">
          <a:xfrm>
            <a:off x="519430" y="861060"/>
            <a:ext cx="661225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fontAlgn="base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2000" b="1" strike="noStrike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HelveticaNeueLT Pro 67 MdCn" pitchFamily="2" charset="-122"/>
              </a:rPr>
              <a:t>考试日期、考场开放时间</a:t>
            </a:r>
            <a:endParaRPr lang="zh-CN" altLang="en-US" sz="2000" b="1" strike="noStrike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  <p:sp>
        <p:nvSpPr>
          <p:cNvPr id="2" name="文本框 30"/>
          <p:cNvSpPr>
            <a:spLocks noChangeArrowheads="1"/>
          </p:cNvSpPr>
          <p:nvPr/>
        </p:nvSpPr>
        <p:spPr bwMode="auto">
          <a:xfrm>
            <a:off x="646430" y="1214755"/>
            <a:ext cx="8013065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、考试日期：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2023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 ~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2、考场开放时间：考试期间每日早 9：00 ~ 晚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：00，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次机会，每次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分钟。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备注：其他时间点击考试，系统会提示   “未安排考试”！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切记：下载App后不需要注册，直接输入身份证或准考证登录，默认密码请询问高校或机构负责老师；如登录不进去、密码错误、账号被锁等情况可直接找客服重置密码解锁即可，4008135555。</a:t>
            </a:r>
            <a:endParaRPr lang="zh-CN" altLang="en-US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27"/>
          <p:cNvSpPr/>
          <p:nvPr/>
        </p:nvSpPr>
        <p:spPr>
          <a:xfrm>
            <a:off x="1210310" y="86677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01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0722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3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724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5" name="文本框 10"/>
          <p:cNvSpPr/>
          <p:nvPr/>
        </p:nvSpPr>
        <p:spPr>
          <a:xfrm>
            <a:off x="1613535" y="199707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01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816543" y="179959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27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" name="矩形 12"/>
          <p:cNvSpPr/>
          <p:nvPr/>
        </p:nvSpPr>
        <p:spPr>
          <a:xfrm>
            <a:off x="4060190" y="2096770"/>
            <a:ext cx="4517390" cy="560705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200" b="1" spc="100" dirty="0">
                <a:gradFill>
                  <a:gsLst>
                    <a:gs pos="0">
                      <a:schemeClr val="accent1"/>
                    </a:gs>
                    <a:gs pos="100000">
                      <a:schemeClr val="accent4">
                        <a:alpha val="80000"/>
                      </a:schemeClr>
                    </a:gs>
                  </a:gsLst>
                  <a:lin ang="6000000" scaled="0"/>
                </a:gradFill>
                <a:ea typeface="微软雅黑" panose="020B0503020204020204" pitchFamily="34" charset="-122"/>
                <a:sym typeface="Arial" panose="020B0604020202020204" pitchFamily="34" charset="0"/>
              </a:rPr>
              <a:t>移动端APP下载及安装</a:t>
            </a:r>
            <a:endParaRPr lang="zh-CN" altLang="en-US" sz="32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移动端APP下载及安装</a:t>
            </a:r>
            <a:endParaRPr sz="2100" dirty="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65200" y="764540"/>
            <a:ext cx="73907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下载方式1：扫描下方二维码下载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下载方式2：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点击链接 https://www.zikao365.com/zhuanti/gckhapp/ 手机下载“自考过程考核APP”，</a:t>
            </a:r>
            <a:r>
              <a:rPr lang="zh-CN" altLang="en-US" sz="16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安装最新版本软件。</a:t>
            </a:r>
            <a:endParaRPr lang="zh-CN" altLang="en-US" sz="1600" b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6285" y="2019300"/>
            <a:ext cx="1704975" cy="173355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0"/>
          <p:cNvSpPr>
            <a:spLocks noChangeArrowheads="1"/>
          </p:cNvSpPr>
          <p:nvPr/>
        </p:nvSpPr>
        <p:spPr bwMode="auto">
          <a:xfrm>
            <a:off x="1042670" y="2286635"/>
            <a:ext cx="334264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15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15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15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15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onstantia" panose="02030602050306030303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已经下载APP的考生请检查当前使用版本，如果不是最新，请更新重新版本安装。</a:t>
            </a:r>
            <a:endParaRPr lang="zh-CN" altLang="en-US" sz="1600" strike="noStrike" noProof="1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HelveticaNeueLT Pro 67 MdCn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文本框 27"/>
          <p:cNvSpPr/>
          <p:nvPr/>
        </p:nvSpPr>
        <p:spPr>
          <a:xfrm>
            <a:off x="1191895" y="1049655"/>
            <a:ext cx="3495675" cy="2823210"/>
          </a:xfrm>
          <a:prstGeom prst="rect">
            <a:avLst/>
          </a:prstGeom>
          <a:noFill/>
          <a:ln w="9525">
            <a:noFill/>
          </a:ln>
        </p:spPr>
        <p:txBody>
          <a:bodyPr lIns="68580" tIns="34290" rIns="68580" bIns="34290" anchor="t">
            <a:spAutoFit/>
          </a:bodyPr>
          <a:lstStyle/>
          <a:p>
            <a:r>
              <a:rPr lang="en-US" altLang="zh-CN" sz="17900" dirty="0">
                <a:latin typeface="Arial Black" panose="020B0A04020102020204" pitchFamily="34" charset="0"/>
                <a:ea typeface="宋体" panose="02010600030101010101" pitchFamily="2" charset="-122"/>
                <a:sym typeface="Arial Black" panose="020B0A04020102020204" pitchFamily="34" charset="0"/>
              </a:rPr>
              <a:t>02</a:t>
            </a:r>
            <a:endParaRPr lang="zh-CN" altLang="en-US" sz="17900" dirty="0">
              <a:latin typeface="Arial Black" panose="020B0A04020102020204" pitchFamily="34" charset="0"/>
              <a:ea typeface="宋体" panose="02010600030101010101" pitchFamily="2" charset="-122"/>
              <a:sym typeface="Arial Black" panose="020B0A04020102020204" pitchFamily="34" charset="0"/>
            </a:endParaRPr>
          </a:p>
        </p:txBody>
      </p:sp>
      <p:sp>
        <p:nvSpPr>
          <p:cNvPr id="34818" name="任意多边形 28"/>
          <p:cNvSpPr/>
          <p:nvPr/>
        </p:nvSpPr>
        <p:spPr>
          <a:xfrm rot="-5400000" flipV="1">
            <a:off x="-1804987" y="1984375"/>
            <a:ext cx="4694237" cy="1082675"/>
          </a:xfrm>
          <a:custGeom>
            <a:avLst/>
            <a:gdLst/>
            <a:ahLst/>
            <a:cxnLst>
              <a:cxn ang="0">
                <a:pos x="3519973" y="812301"/>
              </a:cxn>
              <a:cxn ang="0">
                <a:pos x="3519973" y="771229"/>
              </a:cxn>
              <a:cxn ang="0">
                <a:pos x="1821470" y="0"/>
              </a:cxn>
              <a:cxn ang="0">
                <a:pos x="0" y="812301"/>
              </a:cxn>
              <a:cxn ang="0">
                <a:pos x="3519973" y="812301"/>
              </a:cxn>
            </a:cxnLst>
            <a:rect l="0" t="0" r="0" b="0"/>
            <a:pathLst>
              <a:path w="6260239" h="1443042">
                <a:moveTo>
                  <a:pt x="6260239" y="1443042"/>
                </a:moveTo>
                <a:lnTo>
                  <a:pt x="6260239" y="1370077"/>
                </a:lnTo>
                <a:lnTo>
                  <a:pt x="3239468" y="0"/>
                </a:lnTo>
                <a:lnTo>
                  <a:pt x="0" y="1443042"/>
                </a:lnTo>
                <a:lnTo>
                  <a:pt x="6260239" y="1443042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19" name="任意多边形 26"/>
          <p:cNvSpPr/>
          <p:nvPr/>
        </p:nvSpPr>
        <p:spPr>
          <a:xfrm rot="-5400000" flipV="1">
            <a:off x="-1917700" y="2203450"/>
            <a:ext cx="4797425" cy="1082675"/>
          </a:xfrm>
          <a:custGeom>
            <a:avLst/>
            <a:gdLst/>
            <a:ahLst/>
            <a:cxnLst>
              <a:cxn ang="0">
                <a:pos x="3598096" y="812302"/>
              </a:cxn>
              <a:cxn ang="0">
                <a:pos x="1808395" y="0"/>
              </a:cxn>
              <a:cxn ang="0">
                <a:pos x="0" y="806136"/>
              </a:cxn>
              <a:cxn ang="0">
                <a:pos x="0" y="812302"/>
              </a:cxn>
              <a:cxn ang="0">
                <a:pos x="3598096" y="812302"/>
              </a:cxn>
            </a:cxnLst>
            <a:rect l="0" t="0" r="0" b="0"/>
            <a:pathLst>
              <a:path w="6396518" h="1443041">
                <a:moveTo>
                  <a:pt x="6396518" y="1443041"/>
                </a:moveTo>
                <a:lnTo>
                  <a:pt x="3214875" y="0"/>
                </a:lnTo>
                <a:lnTo>
                  <a:pt x="0" y="1432086"/>
                </a:lnTo>
                <a:lnTo>
                  <a:pt x="0" y="1443041"/>
                </a:lnTo>
                <a:lnTo>
                  <a:pt x="6396518" y="1443041"/>
                </a:lnTo>
                <a:close/>
              </a:path>
            </a:pathLst>
          </a:custGeom>
          <a:solidFill>
            <a:srgbClr val="3A3A3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0" name="直接连接符 8"/>
          <p:cNvSpPr/>
          <p:nvPr/>
        </p:nvSpPr>
        <p:spPr>
          <a:xfrm rot="-5400000" flipV="1">
            <a:off x="-396875" y="477838"/>
            <a:ext cx="1814513" cy="828675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821" name="文本框 10"/>
          <p:cNvSpPr/>
          <p:nvPr/>
        </p:nvSpPr>
        <p:spPr>
          <a:xfrm>
            <a:off x="1595120" y="2179955"/>
            <a:ext cx="842010" cy="760730"/>
          </a:xfrm>
          <a:prstGeom prst="rect">
            <a:avLst/>
          </a:prstGeom>
          <a:noFill/>
          <a:ln w="9525">
            <a:noFill/>
          </a:ln>
        </p:spPr>
        <p:txBody>
          <a:bodyPr wrap="none" lIns="68580" tIns="34290" rIns="68580" bIns="34290" anchor="t">
            <a:spAutoFit/>
          </a:bodyPr>
          <a:lstStyle/>
          <a:p>
            <a:r>
              <a:rPr lang="en-US" altLang="zh-CN" sz="45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02</a:t>
            </a:r>
            <a:endParaRPr lang="en-US" altLang="zh-CN" sz="45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4823" name="任意多边形 32"/>
          <p:cNvSpPr/>
          <p:nvPr/>
        </p:nvSpPr>
        <p:spPr>
          <a:xfrm rot="2700000">
            <a:off x="8786813" y="2262188"/>
            <a:ext cx="712787" cy="7127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34449" y="534449"/>
              </a:cxn>
              <a:cxn ang="0">
                <a:pos x="0" y="534449"/>
              </a:cxn>
              <a:cxn ang="0">
                <a:pos x="0" y="0"/>
              </a:cxn>
            </a:cxnLst>
            <a:rect l="0" t="0" r="0" b="0"/>
            <a:pathLst>
              <a:path w="950633" h="950633">
                <a:moveTo>
                  <a:pt x="0" y="0"/>
                </a:moveTo>
                <a:lnTo>
                  <a:pt x="950633" y="950633"/>
                </a:lnTo>
                <a:lnTo>
                  <a:pt x="0" y="950633"/>
                </a:lnTo>
                <a:lnTo>
                  <a:pt x="0" y="0"/>
                </a:lnTo>
                <a:close/>
              </a:path>
            </a:pathLst>
          </a:custGeom>
          <a:solidFill>
            <a:srgbClr val="54B6DA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825" name="矩形 12"/>
          <p:cNvSpPr/>
          <p:nvPr/>
        </p:nvSpPr>
        <p:spPr>
          <a:xfrm>
            <a:off x="4171315" y="1983740"/>
            <a:ext cx="4389755" cy="117602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54B6D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lang="zh-CN" altLang="en-US" sz="3600" b="1" dirty="0">
              <a:solidFill>
                <a:srgbClr val="54B6D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0726" name="直接连接符 15"/>
          <p:cNvSpPr/>
          <p:nvPr/>
        </p:nvSpPr>
        <p:spPr>
          <a:xfrm>
            <a:off x="2751773" y="2037080"/>
            <a:ext cx="0" cy="1068388"/>
          </a:xfrm>
          <a:prstGeom prst="line">
            <a:avLst/>
          </a:prstGeom>
          <a:ln w="6350" cap="flat" cmpd="sng">
            <a:solidFill>
              <a:srgbClr val="3A3A3A"/>
            </a:solidFill>
            <a:prstDash val="solid"/>
            <a:round/>
            <a:headEnd type="none" w="med" len="med"/>
            <a:tailEnd type="none" w="med" len="med"/>
          </a:ln>
        </p:spPr>
      </p:sp>
    </p:spTree>
    <p:custDataLst>
      <p:tags r:id="rId1"/>
    </p:custData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965200" y="843280"/>
            <a:ext cx="76955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免打扰（勿扰）模式可有效避免考试过程中因电话呼入、息屏休眠、弹窗广告等非正常退出考试页面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浪费考生作答机会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的情况产生。</a:t>
            </a:r>
            <a:r>
              <a:rPr lang="zh-CN" altLang="en-US" sz="14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备注：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请考生以本人实际手机型号及操作系统版本为准！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1、安卓系统（下图以华为手机Magic UI系统</a:t>
            </a:r>
            <a:r>
              <a:rPr lang="en-US" altLang="zh-CN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4.2.0.199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版本演示</a:t>
            </a:r>
            <a:r>
              <a:rPr lang="zh-CN" altLang="en-US" sz="14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endParaRPr lang="zh-CN" altLang="en-US" sz="1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65120" y="1631315"/>
            <a:ext cx="4717415" cy="3418205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28" name="组合 20"/>
          <p:cNvGrpSpPr/>
          <p:nvPr/>
        </p:nvGrpSpPr>
        <p:grpSpPr>
          <a:xfrm>
            <a:off x="374650" y="336550"/>
            <a:ext cx="412750" cy="377825"/>
            <a:chOff x="0" y="0"/>
            <a:chExt cx="791878" cy="726342"/>
          </a:xfrm>
        </p:grpSpPr>
        <p:sp>
          <p:nvSpPr>
            <p:cNvPr id="31829" name="矩形 22"/>
            <p:cNvSpPr/>
            <p:nvPr/>
          </p:nvSpPr>
          <p:spPr>
            <a:xfrm>
              <a:off x="0" y="0"/>
              <a:ext cx="574158" cy="574158"/>
            </a:xfrm>
            <a:prstGeom prst="rect">
              <a:avLst/>
            </a:prstGeom>
            <a:noFill/>
            <a:ln w="28575" cap="flat" cmpd="sng">
              <a:solidFill>
                <a:srgbClr val="004358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  <p:sp>
          <p:nvSpPr>
            <p:cNvPr id="31830" name="矩形 29"/>
            <p:cNvSpPr/>
            <p:nvPr/>
          </p:nvSpPr>
          <p:spPr>
            <a:xfrm>
              <a:off x="217720" y="152184"/>
              <a:ext cx="574158" cy="574158"/>
            </a:xfrm>
            <a:prstGeom prst="rect">
              <a:avLst/>
            </a:prstGeom>
            <a:solidFill>
              <a:srgbClr val="FFFFFF"/>
            </a:solidFill>
            <a:ln w="38100" cap="flat" cmpd="sng">
              <a:solidFill>
                <a:srgbClr val="00B8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80" tIns="34290" rIns="68580" bIns="34290" anchor="ctr"/>
            <a:lstStyle/>
            <a:p>
              <a:pPr algn="ctr"/>
              <a:endParaRPr lang="zh-CN" altLang="en-US" dirty="0">
                <a:solidFill>
                  <a:srgbClr val="000000"/>
                </a:solidFill>
                <a:latin typeface="等线" panose="02010600030101010101" pitchFamily="2" charset="-122"/>
                <a:ea typeface="等线" panose="02010600030101010101" pitchFamily="2" charset="-122"/>
                <a:sym typeface="等线" panose="02010600030101010101" pitchFamily="2" charset="-122"/>
              </a:endParaRPr>
            </a:p>
          </p:txBody>
        </p:sp>
      </p:grpSp>
      <p:sp>
        <p:nvSpPr>
          <p:cNvPr id="31831" name="直接连接符 17"/>
          <p:cNvSpPr/>
          <p:nvPr/>
        </p:nvSpPr>
        <p:spPr>
          <a:xfrm flipV="1">
            <a:off x="965200" y="708025"/>
            <a:ext cx="7694613" cy="12700"/>
          </a:xfrm>
          <a:prstGeom prst="line">
            <a:avLst/>
          </a:prstGeom>
          <a:ln w="19050" cap="flat" cmpd="sng">
            <a:solidFill>
              <a:srgbClr val="00B8C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833" name="文本框 16"/>
          <p:cNvSpPr/>
          <p:nvPr/>
        </p:nvSpPr>
        <p:spPr>
          <a:xfrm>
            <a:off x="911225" y="279400"/>
            <a:ext cx="7748588" cy="39116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t">
            <a:spAutoFit/>
          </a:bodyPr>
          <a:lstStyle/>
          <a:p>
            <a:r>
              <a:rPr sz="2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设置免打扰（勿扰）模式</a:t>
            </a:r>
            <a:endParaRPr sz="21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未知 3"/>
          <p:cNvSpPr/>
          <p:nvPr/>
        </p:nvSpPr>
        <p:spPr>
          <a:xfrm>
            <a:off x="2032000" y="1436052"/>
            <a:ext cx="5667375" cy="3648075"/>
          </a:xfrm>
          <a:prstGeom prst="rect">
            <a:avLst/>
          </a:prstGeom>
        </p:spPr>
      </p:sp>
      <p:sp>
        <p:nvSpPr>
          <p:cNvPr id="13" name="文本框 12"/>
          <p:cNvSpPr txBox="1"/>
          <p:nvPr/>
        </p:nvSpPr>
        <p:spPr>
          <a:xfrm>
            <a:off x="673735" y="866775"/>
            <a:ext cx="76955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2、苹果系统（下图以苹果手机IOS系统1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版本演示）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0015" y="1203960"/>
            <a:ext cx="3616325" cy="3884930"/>
          </a:xfrm>
          <a:prstGeom prst="rect">
            <a:avLst/>
          </a:prstGeom>
        </p:spPr>
      </p:pic>
      <p:pic>
        <p:nvPicPr>
          <p:cNvPr id="25609" name="图片 2" descr="logo (2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6513" y="-276225"/>
            <a:ext cx="1331912" cy="1331913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1.0"/>
  <p:tag name="KSO_WM_BEAUTIFY_FLAG" val="#wm#"/>
  <p:tag name="KSO_WM_UNIT_SUBTYPE" val="q"/>
  <p:tag name="KSO_WM_UNIT_TYPE" val="i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0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SMARTLAYOUT_COMPRESS_INFO" val="{&#10;    &quot;id&quot;: &quot;2020-06-29T16:04:47&quot;,&#10;    &quot;max&quot;: 0,&#10;    &quot;parentMax&quot;: {&#10;        &quot;max&quot;: 15.919370078740156&#10;    },&#10;    &quot;topChanged&quot;: 0&#10;}&#10;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</p:tagLst>
</file>

<file path=ppt/tags/tag102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00,&quot;width&quot;:255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2407.1923127078144,&quot;width&quot;:2552.7109791973253}"/>
  <p:tag name="KSO_WM_UNIT_PLACING_PICTURE_USER_RELATIVERECTANGLE_SMARTMENU" val="{&quot;bottom&quot;:0,&quot;left&quot;:0,&quot;right&quot;:0,&quot;top&quot;:0}"/>
</p:tagLst>
</file>

<file path=ppt/tags/tag10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2132.4992125984249,&quot;width&quot;:2107.5007874015746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1229.9164519406227,&quot;width&quot;:1203.4636884903923}"/>
  <p:tag name="KSO_WM_UNIT_PLACING_PICTURE_USER_RELATIVERECTANGLE_SMARTMENU" val="{&quot;bottom&quot;:0,&quot;left&quot;:0,&quot;right&quot;:0,&quot;top&quot;:0}"/>
</p:tagLst>
</file>

<file path=ppt/tags/tag104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3470,&quot;width&quot;:3720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Bca&quot;,&quot;full_picture&quot;:true,&quot;last_crop_picture&quot;:&quot;[1]&quot;,&quot;last_full_picture&quot;:&quot;Bca&quot;,&quot;margin&quot;:{&quot;left&quot;:29.570689329907054,&quot;right&quot;:30.323938640363281},&quot;scheme&quot;:&quot;4-0&quot;,&quot;spacing&quot;:5}"/>
  <p:tag name="KSO_WM_UNIT_PLACING_PICTURE" val="151114.645"/>
  <p:tag name="KSO_WM_UNIT_PLACING_PICTURE_USER_VIEWPORT_SMARTMENU" val="{&quot;height&quot;:3787.1087646484375,&quot;width&quot;:3721.7573012410185}"/>
  <p:tag name="KSO_WM_UNIT_PLACING_PICTURE_USER_RELATIVERECTANGLE_SMARTMENU" val="{&quot;bottom&quot;:0,&quot;left&quot;:0,&quot;right&quot;:0,&quot;top&quot;:0}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06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</p:tagLst>
</file>

<file path=ppt/tags/tag107.xml><?xml version="1.0" encoding="utf-8"?>
<p:tagLst xmlns:p="http://schemas.openxmlformats.org/presentationml/2006/main"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TEMPLATE_CATEGORY" val="diagram"/>
  <p:tag name="KSO_WM_TEMPLATE_INDEX" val="20203404"/>
  <p:tag name="KSO_WM_SLIDE_LAYOUT" val="a_d_f_i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direction&quot;:1,&quot;id&quot;:&quot;2020-06-29T16:04:47&quot;,&quot;maxSize&quot;:{&quot;size1&quot;:33.399999999999999},&quot;minSize&quot;:{&quot;size1&quot;:33.399999999999999},&quot;normalSize&quot;:{&quot;size1&quot;:33.399999999999999},&quot;subLayout&quot;:[{&quot;backgroundInfo&quot;:[{&quot;bottom&quot;:0,&quot;bottomAbs&quot;:false,&quot;left&quot;:0,&quot;leftAbs&quot;:false,&quot;right&quot;:0,&quot;rightAbs&quot;:false,&quot;top&quot;:0,&quot;topAbs&quot;:false,&quot;type&quot;:&quot;leftRight&quot;}],&quot;horizontalAlign&quot;:1,&quot;id&quot;:&quot;2020-06-29T16:04:47&quot;,&quot;margin&quot;:{&quot;bottom&quot;:4.429999828338623,&quot;left&quot;:2.119999885559082,&quot;right&quot;:1.690000057220459,&quot;top&quot;:3.2699997425079346},&quot;type&quot;:0,&quot;verticalAlign&quot;:1},{&quot;id&quot;:&quot;2020-06-29T16:04:47&quot;,&quot;maxSize&quot;:{&quot;size1&quot;:82.799999999999997},&quot;minSize&quot;:{&quot;size1&quot;:55},&quot;normalSize&quot;:{&quot;size1&quot;:61.474846894138217},&quot;subLayout&quot;:[{&quot;id&quot;:&quot;2020-06-29T16:04:47&quot;,&quot;margin&quot;:{&quot;bottom&quot;:1.0499999523162842,&quot;left&quot;:2.0999999046325684,&quot;right&quot;:2.5,&quot;top&quot;:2.5},&quot;type&quot;:0},{&quot;id&quot;:&quot;2020-06-29T16:04:47&quot;,&quot;margin&quot;:{&quot;bottom&quot;:2.119999885559082,&quot;left&quot;:1.690000057220459,&quot;right&quot;:2.119999885559082,&quot;top&quot;:0.026000002399086952},&quot;type&quot;:0}],&quot;type&quot;:0}],&quot;type&quot;:0}"/>
  <p:tag name="KSO_WM_SLIDE_CAN_ADD_NAVIGATION" val="1"/>
  <p:tag name="KSO_WM_SLIDE_BACKGROUND" val="[&quot;general&quot;,&quot;frame&quot;,&quot;leftRight&quot;]"/>
  <p:tag name="KSO_WM_SLIDE_RATIO" val="1.777778"/>
  <p:tag name="KSO_WM_SPECIAL_SOURCE" val="bdnull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05295_4*i*2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USESOURCEFORMAT_APPLY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05295_4*i*3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FILL_FORE_SCHEMECOLOR_INDEX" val="5"/>
  <p:tag name="KSO_WM_UNIT_FILL_TYPE" val="1"/>
  <p:tag name="KSO_WM_UNIT_SHADOW_SCHEMECOLOR_INDEX" val="7"/>
  <p:tag name="KSO_WM_UNIT_TEXT_FILL_FORE_SCHEMECOLOR_INDEX" val="2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ISCONTENTSTITLE" val="1"/>
  <p:tag name="KSO_WM_UNIT_ISNUMDGMTITLE" val="0"/>
  <p:tag name="KSO_WM_UNIT_PRESET_TEXT" val="目&#10;录"/>
  <p:tag name="KSO_WM_UNIT_NOCLEAR" val="0"/>
  <p:tag name="KSO_WM_UNIT_VALUE" val="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5295_4*a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5295_4*b*1"/>
  <p:tag name="KSO_WM_TEMPLATE_CATEGORY" val="custom"/>
  <p:tag name="KSO_WM_TEMPLATE_INDEX" val="20205295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TEXT_SHADOW_SCHEMECOLOR_INDEX" val="13"/>
  <p:tag name="KSO_WM_UNIT_USESOURCEFORMAT_APPLY" val="1"/>
</p:tagLst>
</file>

<file path=ppt/tags/tag11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custom20205295_4*l_h_a*1_1_1"/>
  <p:tag name="KSO_WM_TEMPLATE_CATEGORY" val="custom"/>
  <p:tag name="KSO_WM_TEMPLATE_INDEX" val="20205295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117.xml><?xml version="1.0" encoding="utf-8"?>
<p:tagLst xmlns:p="http://schemas.openxmlformats.org/presentationml/2006/main">
  <p:tag name="KSO_WM_SLIDE_ID" val="custom20205295_4"/>
  <p:tag name="KSO_WM_TEMPLATE_SUBCATEGORY" val="0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5295"/>
  <p:tag name="KSO_WM_SLIDE_LAYOUT" val="a_b_l"/>
  <p:tag name="KSO_WM_SLIDE_LAYOUT_CNT" val="1_1_1"/>
  <p:tag name="KSO_WM_SPECIAL_SOURCE" val="bdnull"/>
</p:tagLst>
</file>

<file path=ppt/tags/tag118.xml><?xml version="1.0" encoding="utf-8"?>
<p:tagLst xmlns:p="http://schemas.openxmlformats.org/presentationml/2006/main">
  <p:tag name="KSO_WM_SPECIAL_SOURCE" val="bdnull"/>
</p:tagLst>
</file>

<file path=ppt/tags/tag119.xml><?xml version="1.0" encoding="utf-8"?>
<p:tagLst xmlns:p="http://schemas.openxmlformats.org/presentationml/2006/main">
  <p:tag name="KSO_WM_SPECIAL_SOURCE" val="bdnull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PECIAL_SOURCE" val="bdnull"/>
</p:tagLst>
</file>

<file path=ppt/tags/tag121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2.xml><?xml version="1.0" encoding="utf-8"?>
<p:tagLst xmlns:p="http://schemas.openxmlformats.org/presentationml/2006/main">
  <p:tag name="KSO_WM_SPECIAL_SOURCE" val="bdnull"/>
</p:tagLst>
</file>

<file path=ppt/tags/tag123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4.xml><?xml version="1.0" encoding="utf-8"?>
<p:tagLst xmlns:p="http://schemas.openxmlformats.org/presentationml/2006/main">
  <p:tag name="KSO_WM_SLIDE_ID" val="diagram2020134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377.815*286.476"/>
  <p:tag name="KSO_WM_SLIDE_POSITION" val="60.288*177.989"/>
  <p:tag name="KSO_WM_TAG_VERSION" val="1.0"/>
  <p:tag name="KSO_WM_BEAUTIFY_FLAG" val="#wm#"/>
  <p:tag name="KSO_WM_TEMPLATE_CATEGORY" val="diagram"/>
  <p:tag name="KSO_WM_TEMPLATE_INDEX" val="20201346"/>
  <p:tag name="KSO_WM_DIAGRAM_GROUP_CODE" val="m1-1"/>
  <p:tag name="KSO_WM_SLIDE_DIAGTYPE" val="m"/>
  <p:tag name="KSO_WM_SLIDE_LAYOUT" val="a_d_f_m"/>
  <p:tag name="KSO_WM_SLIDE_LAYOUT_CNT" val="1_2_1_1"/>
  <p:tag name="KSO_WM_SPECIAL_SOURCE" val="bdnull"/>
</p:tagLst>
</file>

<file path=ppt/tags/tag125.xml><?xml version="1.0" encoding="utf-8"?>
<p:tagLst xmlns:p="http://schemas.openxmlformats.org/presentationml/2006/main">
  <p:tag name="KSO_WM_SPECIAL_SOURCE" val="bdnull"/>
</p:tagLst>
</file>

<file path=ppt/tags/tag126.xml><?xml version="1.0" encoding="utf-8"?>
<p:tagLst xmlns:p="http://schemas.openxmlformats.org/presentationml/2006/main">
  <p:tag name="KSO_WM_SPECIAL_SOURCE" val="bdnull"/>
</p:tagLst>
</file>

<file path=ppt/tags/tag127.xml><?xml version="1.0" encoding="utf-8"?>
<p:tagLst xmlns:p="http://schemas.openxmlformats.org/presentationml/2006/main">
  <p:tag name="KSO_WM_SPECIAL_SOURCE" val="bdnull"/>
</p:tagLst>
</file>

<file path=ppt/tags/tag128.xml><?xml version="1.0" encoding="utf-8"?>
<p:tagLst xmlns:p="http://schemas.openxmlformats.org/presentationml/2006/main">
  <p:tag name="KSO_WM_SPECIAL_SOURCE" val="bdnull"/>
</p:tagLst>
</file>

<file path=ppt/tags/tag129.xml><?xml version="1.0" encoding="utf-8"?>
<p:tagLst xmlns:p="http://schemas.openxmlformats.org/presentationml/2006/main"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PECIAL_SOURCE" val="bdnull"/>
</p:tagLst>
</file>

<file path=ppt/tags/tag131.xml><?xml version="1.0" encoding="utf-8"?>
<p:tagLst xmlns:p="http://schemas.openxmlformats.org/presentationml/2006/main">
  <p:tag name="commondata" val="eyJoZGlkIjoiOTIwYTY1ZTI0NjA5ZTMxY2Q4YzlkYTk5OTVlNWZhYzEifQ==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2.xml><?xml version="1.0" encoding="utf-8"?>
<p:tagLst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6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6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7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K_DARK_LIGHT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K_DARK_LIGHT" val="2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8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8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95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5295"/>
  <p:tag name="KSO_WM_TEMPLATE_THUMBS_INDEX" val="1、4、7、8、9、12、15、16、17、19、20、21、22、24"/>
</p:tagLst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​​">
      <a:majorFont>
        <a:latin typeface="等线 Light"/>
        <a:ea typeface="等线 Light"/>
        <a:cs typeface=""/>
      </a:majorFont>
      <a:minorFont>
        <a:latin typeface="等线"/>
        <a:ea typeface="等线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022518">
      <a:dk1>
        <a:sysClr val="windowText" lastClr="000000"/>
      </a:dk1>
      <a:lt1>
        <a:sysClr val="window" lastClr="FFFFFF"/>
      </a:lt1>
      <a:dk2>
        <a:srgbClr val="ECFBFD"/>
      </a:dk2>
      <a:lt2>
        <a:srgbClr val="FFFFFF"/>
      </a:lt2>
      <a:accent1>
        <a:srgbClr val="4DB0E1"/>
      </a:accent1>
      <a:accent2>
        <a:srgbClr val="51B8D6"/>
      </a:accent2>
      <a:accent3>
        <a:srgbClr val="54C0CB"/>
      </a:accent3>
      <a:accent4>
        <a:srgbClr val="58C9C1"/>
      </a:accent4>
      <a:accent5>
        <a:srgbClr val="5BD1B6"/>
      </a:accent5>
      <a:accent6>
        <a:srgbClr val="5FD9A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987</Words>
  <Application>WPS 演示</Application>
  <PresentationFormat>全屏显示(16:9)</PresentationFormat>
  <Paragraphs>99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等线</vt:lpstr>
      <vt:lpstr>等线 Light</vt:lpstr>
      <vt:lpstr>微软雅黑</vt:lpstr>
      <vt:lpstr>汉仪旗黑-85S</vt:lpstr>
      <vt:lpstr>黑体</vt:lpstr>
      <vt:lpstr>Constantia</vt:lpstr>
      <vt:lpstr>HelveticaNeueLT Pro 67 MdCn</vt:lpstr>
      <vt:lpstr>Arial Black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正保自考365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王子</dc:creator>
  <cp:lastModifiedBy>cdeluser</cp:lastModifiedBy>
  <cp:revision>921</cp:revision>
  <dcterms:created xsi:type="dcterms:W3CDTF">2016-06-07T15:36:00Z</dcterms:created>
  <dcterms:modified xsi:type="dcterms:W3CDTF">2023-09-28T02:00:05Z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AB7AAB37338F4E4D8B9314E9A160DB49_13</vt:lpwstr>
  </property>
  <property fmtid="{D5CDD505-2E9C-101B-9397-08002B2CF9AE}" pid="4" name="fileWhereFroms">
    <vt:lpwstr>PpjeLB1gRN0lwrPqMaCTkqhC6d11/tbVI6Zpoheala8PXPQ3mBStAGsIilPGvwYabTCAW3WLuMZI3UzcDeOpzJRyPEv2kkojQBGUYW61+iaL1Kex5PfDuKQOg5o6epURxgJVYhfnf+AGHbGc2x2zsEeLYLwq64uDupWDfinud9XOm5bibU5NlCiePFnS7xNz2XSiHEzW2XaR4sQNDRTauBMEGaMso93H1+fn51RRBzKaIeUH3Iq7bkiIVtpoXuhq1824ZyLwAP7+hTYfn/5zaGTlHOQR5U1RndWf43OB1PU=</vt:lpwstr>
  </property>
</Properties>
</file>