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804" r:id="rId19"/>
    <p:sldId id="720" r:id="rId20"/>
    <p:sldId id="805" r:id="rId21"/>
    <p:sldId id="802" r:id="rId22"/>
    <p:sldId id="806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8" userDrawn="1">
          <p15:clr>
            <a:srgbClr val="A4A3A4"/>
          </p15:clr>
        </p15:guide>
        <p15:guide id="2" orient="horz" pos="1031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473906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29" y="1556385"/>
            <a:ext cx="1471389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0" y="1556385"/>
            <a:ext cx="1598432" cy="3300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89" y="1520948"/>
            <a:ext cx="1539476" cy="3335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56" y="867347"/>
            <a:ext cx="1837197" cy="3980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1281021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8" y="1281020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35498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7" y="1268305"/>
            <a:ext cx="1718206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2" y="1265906"/>
            <a:ext cx="1719313" cy="3725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0" y="1265905"/>
            <a:ext cx="1803162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09:00--17:00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日，每日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09:00--22:00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0" y="101409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055370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易拉罐</cp:lastModifiedBy>
  <cp:revision>837</cp:revision>
  <dcterms:created xsi:type="dcterms:W3CDTF">2016-06-07T15:36:00Z</dcterms:created>
  <dcterms:modified xsi:type="dcterms:W3CDTF">2023-03-28T07:12:05Z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19D7E7A2DF6B4E34817D076F4278CFB4</vt:lpwstr>
  </property>
</Properties>
</file>