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5" r:id="rId21"/>
    <p:sldId id="806" r:id="rId22"/>
    <p:sldId id="807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57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49" y="1550670"/>
            <a:ext cx="1577713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02" y="1556385"/>
            <a:ext cx="1577713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7" y="1547495"/>
            <a:ext cx="1577713" cy="3291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34" y="1539240"/>
            <a:ext cx="1526638" cy="3307716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9923" y="879679"/>
            <a:ext cx="1852149" cy="3980593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5397" y="1357594"/>
            <a:ext cx="1806806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4" y="1354236"/>
            <a:ext cx="1745438" cy="3641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8" y="1354236"/>
            <a:ext cx="1680503" cy="364109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4030" y="1316071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8" y="1314533"/>
            <a:ext cx="1680503" cy="3641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 descr="未命名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1316355"/>
            <a:ext cx="1680845" cy="364426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4月3日09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 到 4月9日24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00止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365" y="1014095"/>
            <a:ext cx="1899285" cy="364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0605" y="1108075"/>
            <a:ext cx="1865630" cy="3645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854</cp:revision>
  <dcterms:created xsi:type="dcterms:W3CDTF">2016-06-07T15:36:00Z</dcterms:created>
  <dcterms:modified xsi:type="dcterms:W3CDTF">2023-03-28T09:17:32Z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