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25" r:id="rId19"/>
    <p:sldId id="809" r:id="rId20"/>
    <p:sldId id="826" r:id="rId21"/>
    <p:sldId id="827" r:id="rId22"/>
    <p:sldId id="828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华侨大学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3805" y="1055370"/>
            <a:ext cx="1687830" cy="366014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585" y="1556385"/>
            <a:ext cx="1530985" cy="331914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3395" y="927735"/>
            <a:ext cx="1837055" cy="398272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75765" cy="363283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1302385"/>
            <a:ext cx="1678940" cy="363918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55" y="130238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55" y="1271905"/>
            <a:ext cx="1679575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10" y="127190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10月14日09:00--17:00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省份站点选择“华侨大学”。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7630" y="934085"/>
            <a:ext cx="1688465" cy="365950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5415" y="1096010"/>
            <a:ext cx="1688465" cy="366014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849</cp:revision>
  <dcterms:created xsi:type="dcterms:W3CDTF">2016-06-07T15:36:00Z</dcterms:created>
  <dcterms:modified xsi:type="dcterms:W3CDTF">2023-10-08T05:30:21Z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