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</p:sldIdLst>
  <p:sldSz cx="9144000" cy="51435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30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福建师范大学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3130" y="866775"/>
            <a:ext cx="2399665" cy="4027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717040"/>
            <a:ext cx="1518285" cy="32664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90" y="1717040"/>
            <a:ext cx="1512570" cy="329565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75" y="1717040"/>
            <a:ext cx="1536065" cy="329501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717040"/>
            <a:ext cx="1530985" cy="32950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0720" y="1171575"/>
            <a:ext cx="1694180" cy="366141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39470" y="934085"/>
            <a:ext cx="215963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或者可在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综合测验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点击进去后的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查看得分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查看，也可在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网络助学成绩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测验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如图：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6592570" y="2212340"/>
            <a:ext cx="417195" cy="20002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35" y="1171575"/>
            <a:ext cx="1701800" cy="366077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465" y="763905"/>
            <a:ext cx="1316990" cy="20910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370" y="2905125"/>
            <a:ext cx="1315720" cy="215392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10" name="右箭头 9"/>
          <p:cNvSpPr/>
          <p:nvPr/>
        </p:nvSpPr>
        <p:spPr>
          <a:xfrm rot="720000">
            <a:off x="4658360" y="3296285"/>
            <a:ext cx="562610" cy="20447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右箭头 22"/>
          <p:cNvSpPr/>
          <p:nvPr/>
        </p:nvSpPr>
        <p:spPr>
          <a:xfrm rot="20580000">
            <a:off x="4645660" y="2293620"/>
            <a:ext cx="585470" cy="18796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6592570" y="3356610"/>
            <a:ext cx="417195" cy="20002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0" y="854075"/>
            <a:ext cx="2247900" cy="379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省份站点选择“福建师范大学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0430" y="868680"/>
            <a:ext cx="2297430" cy="3959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DOCER_TEMPLATE_OPEN_ONCE_MARK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WPS 演示</Application>
  <PresentationFormat/>
  <Paragraphs>103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未拥怎棄</cp:lastModifiedBy>
  <cp:revision>825</cp:revision>
  <dcterms:created xsi:type="dcterms:W3CDTF">2016-06-07T15:36:00Z</dcterms:created>
  <dcterms:modified xsi:type="dcterms:W3CDTF">2022-03-24T03:17:03Z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19D7E7A2DF6B4E34817D076F4278CFB4</vt:lpwstr>
  </property>
</Properties>
</file>