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</p:sldIdLst>
  <p:sldSz cx="9144000" cy="51435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8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30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黎明职业大学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3305" y="866775"/>
            <a:ext cx="1887855" cy="409257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859280" cy="330581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75" descr="app综测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558925"/>
            <a:ext cx="1831975" cy="32886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6" descr="app综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75" y="1547495"/>
            <a:ext cx="1879600" cy="330009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860" y="1556385"/>
            <a:ext cx="1856105" cy="330009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“综合测评”点击进去后的“查看得分”选项查看，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“综合测评成绩”内点击查看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171575"/>
            <a:ext cx="1711325" cy="370967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68884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省份站点选择“福建省”。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8235" y="1013460"/>
            <a:ext cx="2163445" cy="368490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0630" y="1127125"/>
            <a:ext cx="1892300" cy="3663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DOCER_TEMPLATE_OPEN_ONCE_MARK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WPS 演示</Application>
  <PresentationFormat/>
  <Paragraphs>103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未拥怎棄</cp:lastModifiedBy>
  <cp:revision>828</cp:revision>
  <dcterms:created xsi:type="dcterms:W3CDTF">2016-06-07T15:36:00Z</dcterms:created>
  <dcterms:modified xsi:type="dcterms:W3CDTF">2022-03-24T03:16:19Z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19D7E7A2DF6B4E34817D076F4278CFB4</vt:lpwstr>
  </property>
</Properties>
</file>