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heme/theme3.xml" ContentType="application/vnd.openxmlformats-officedocument.them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1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2.xml" ContentType="application/vnd.openxmlformats-officedocument.presentationml.notesSl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5"/>
  </p:notesMasterIdLst>
  <p:sldIdLst>
    <p:sldId id="803" r:id="rId3"/>
    <p:sldId id="723" r:id="rId4"/>
    <p:sldId id="660" r:id="rId5"/>
    <p:sldId id="724" r:id="rId6"/>
    <p:sldId id="711" r:id="rId7"/>
    <p:sldId id="712" r:id="rId8"/>
    <p:sldId id="663" r:id="rId9"/>
    <p:sldId id="792" r:id="rId10"/>
    <p:sldId id="713" r:id="rId11"/>
    <p:sldId id="714" r:id="rId12"/>
    <p:sldId id="715" r:id="rId13"/>
    <p:sldId id="716" r:id="rId14"/>
    <p:sldId id="666" r:id="rId15"/>
    <p:sldId id="717" r:id="rId16"/>
    <p:sldId id="807" r:id="rId17"/>
    <p:sldId id="808" r:id="rId18"/>
    <p:sldId id="809" r:id="rId19"/>
    <p:sldId id="802" r:id="rId20"/>
    <p:sldId id="810" r:id="rId21"/>
    <p:sldId id="793" r:id="rId22"/>
    <p:sldId id="778" r:id="rId23"/>
    <p:sldId id="779" r:id="rId24"/>
  </p:sldIdLst>
  <p:sldSz cx="9144000" cy="5143500" type="screen16x9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6">
          <p15:clr>
            <a:srgbClr val="A4A3A4"/>
          </p15:clr>
        </p15:guide>
        <p15:guide id="2" orient="horz" pos="1041">
          <p15:clr>
            <a:srgbClr val="A4A3A4"/>
          </p15:clr>
        </p15:guide>
        <p15:guide id="3" pos="572">
          <p15:clr>
            <a:srgbClr val="A4A3A4"/>
          </p15:clr>
        </p15:guide>
        <p15:guide id="4" pos="566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02" y="67"/>
      </p:cViewPr>
      <p:guideLst>
        <p:guide orient="horz" pos="2766"/>
        <p:guide orient="horz" pos="1041"/>
        <p:guide pos="572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.jpe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1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3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3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5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6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5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6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1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-171450"/>
            <a:r>
              <a:rPr lang="zh-CN" altLang="en-US" dirty="0"/>
              <a:t>第二级</a:t>
            </a:r>
          </a:p>
          <a:p>
            <a:pPr lvl="2" indent="-171450"/>
            <a:r>
              <a:rPr lang="zh-CN" altLang="en-US" dirty="0"/>
              <a:t>第三级</a:t>
            </a:r>
          </a:p>
          <a:p>
            <a:pPr lvl="3" indent="-171450"/>
            <a:r>
              <a:rPr lang="zh-CN" altLang="en-US" dirty="0"/>
              <a:t>第四级</a:t>
            </a:r>
          </a:p>
          <a:p>
            <a:pPr lvl="4" indent="-17145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2022/10/3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4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3.jpeg"/><Relationship Id="rId5" Type="http://schemas.openxmlformats.org/officeDocument/2006/relationships/tags" Target="../tags/tag105.xml"/><Relationship Id="rId10" Type="http://schemas.openxmlformats.org/officeDocument/2006/relationships/image" Target="../media/image2.png"/><Relationship Id="rId4" Type="http://schemas.openxmlformats.org/officeDocument/2006/relationships/tags" Target="../tags/tag104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6.jpeg"/><Relationship Id="rId5" Type="http://schemas.openxmlformats.org/officeDocument/2006/relationships/tags" Target="../tags/tag112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111.xml"/><Relationship Id="rId9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13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28018" y="930275"/>
            <a:ext cx="3043555" cy="2583742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中国传媒大学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2022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无标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160" y="1108075"/>
            <a:ext cx="1866265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77831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4.完善信息之后会弹出人脸录入的页面，与上次短信验证间隔1分钟，再验证手机号，按提示完成人脸录入！（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请确保光线充足，不晃动,保持坐姿端正，面部与摄像头保持水平，然后点击确定，录入人脸。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1652905"/>
            <a:ext cx="1906905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70" descr="app刷脸2人脸采集说明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040" y="1652905"/>
            <a:ext cx="1884680" cy="335153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71" descr="app刷脸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870" y="1652905"/>
            <a:ext cx="1896745" cy="335216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AAD5EB0-0827-4654-9503-281643B954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474" y="964570"/>
            <a:ext cx="1799783" cy="3899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850" y="1550670"/>
            <a:ext cx="1473906" cy="330581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329" y="1556385"/>
            <a:ext cx="1471389" cy="330009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2F9D22-9F9A-4426-902E-32E2776144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00" y="1556385"/>
            <a:ext cx="1598432" cy="3300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95D72A-2A7F-492F-9F6E-C5E363ED55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89" y="1520948"/>
            <a:ext cx="1539476" cy="33355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BE0294F-4A06-45FE-B3DB-8A45FE99A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56" y="867347"/>
            <a:ext cx="1837197" cy="39805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C1D37E8-766B-4659-8254-C8D8720870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24" y="1281021"/>
            <a:ext cx="1653729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7E5C411-731D-4B74-8EA0-627313C83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888" y="1281020"/>
            <a:ext cx="1653729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712260-A544-42A3-A11E-10E841E4A8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63" y="1281020"/>
            <a:ext cx="1735498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D3F5F8E-0A1A-41F5-99BC-51258C7062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57" y="1268305"/>
            <a:ext cx="1718206" cy="37227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465CE1C-CEFE-4A4B-BF0B-06648C01B0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62" y="1265906"/>
            <a:ext cx="1719313" cy="3725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928ED10-BCD3-4881-8783-032427A81F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50" y="1265905"/>
            <a:ext cx="1803162" cy="3722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06578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7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8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综合测评操作流程-综合测评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50" y="1536700"/>
            <a:ext cx="1602105" cy="344678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305" y="1541145"/>
            <a:ext cx="1593215" cy="344233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270" y="1556385"/>
            <a:ext cx="1610995" cy="342646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650" y="1564005"/>
            <a:ext cx="1602105" cy="341947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19874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10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16496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省份站点选择“中国传媒大学（福建）”。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265" y="1038225"/>
            <a:ext cx="1870710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860" y="1038225"/>
            <a:ext cx="1853565" cy="364617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634</Words>
  <Application>Microsoft Office PowerPoint</Application>
  <PresentationFormat>全屏显示(16:9)</PresentationFormat>
  <Paragraphs>71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HelveticaNeueLT Pro 67 MdCn</vt:lpstr>
      <vt:lpstr>等线</vt:lpstr>
      <vt:lpstr>等线 Light</vt:lpstr>
      <vt:lpstr>汉仪旗黑-85S</vt:lpstr>
      <vt:lpstr>宋体</vt:lpstr>
      <vt:lpstr>微软雅黑</vt:lpstr>
      <vt:lpstr>Arial</vt:lpstr>
      <vt:lpstr>Arial Black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HP</cp:lastModifiedBy>
  <cp:revision>839</cp:revision>
  <dcterms:created xsi:type="dcterms:W3CDTF">2016-06-07T15:36:00Z</dcterms:created>
  <dcterms:modified xsi:type="dcterms:W3CDTF">2022-10-03T07:43:04Z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  <property fmtid="{D5CDD505-2E9C-101B-9397-08002B2CF9AE}" pid="3" name="ICV">
    <vt:lpwstr>19D7E7A2DF6B4E34817D076F4278CFB4</vt:lpwstr>
  </property>
</Properties>
</file>